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3"/>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Anton"/>
      <p:regular r:id="rId25"/>
    </p:embeddedFont>
    <p:embeddedFont>
      <p:font typeface="Anaheim"/>
      <p:regular r:id="rId26"/>
    </p:embeddedFon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Anaheim-regular.fntdata"/><Relationship Id="rId25" Type="http://schemas.openxmlformats.org/officeDocument/2006/relationships/font" Target="fonts/Anton-regular.fntdata"/><Relationship Id="rId28" Type="http://schemas.openxmlformats.org/officeDocument/2006/relationships/font" Target="fonts/DMSans-bold.fntdata"/><Relationship Id="rId27" Type="http://schemas.openxmlformats.org/officeDocument/2006/relationships/font" Target="fonts/DM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75e30e6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75e30e6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xl_extra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xl_extra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xl_extra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xl_extra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52f7bd7b1a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2f7bd7b1a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670d3e13e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2670d3e13e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670d3e13e_2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2670d3e13e_2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2670d3e13e_2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2670d3e13e_2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66d81f762_7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66d81f762_7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6e552fcb8f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6e552fcb8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6e552fcb8f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e552fcb8f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xl_extra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xl_extra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52f7bd7b1a_1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2f7bd7b1a_1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xl_extra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xl_extra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e552fcb8f_1_24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e552fcb8f_1_24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xl_extra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xl_extra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670d3e13e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2670d3e13e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xl_extra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xl_extra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 name="Google Shape;10;p2"/>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grpSp>
        <p:nvGrpSpPr>
          <p:cNvPr id="83" name="Google Shape;83;p11"/>
          <p:cNvGrpSpPr/>
          <p:nvPr/>
        </p:nvGrpSpPr>
        <p:grpSpPr>
          <a:xfrm>
            <a:off x="76200" y="76200"/>
            <a:ext cx="8991600" cy="4991100"/>
            <a:chOff x="76200" y="76200"/>
            <a:chExt cx="8991600" cy="4991100"/>
          </a:xfrm>
        </p:grpSpPr>
        <p:sp>
          <p:nvSpPr>
            <p:cNvPr id="84" name="Google Shape;84;p1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1"/>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1"/>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91" name="Shape 91"/>
        <p:cNvGrpSpPr/>
        <p:nvPr/>
      </p:nvGrpSpPr>
      <p:grpSpPr>
        <a:xfrm>
          <a:off x="0" y="0"/>
          <a:ext cx="0" cy="0"/>
          <a:chOff x="0" y="0"/>
          <a:chExt cx="0" cy="0"/>
        </a:xfrm>
      </p:grpSpPr>
      <p:sp>
        <p:nvSpPr>
          <p:cNvPr id="92" name="Google Shape;92;p13"/>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93" name="Google Shape;93;p13"/>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94" name="Google Shape;94;p13"/>
          <p:cNvGrpSpPr/>
          <p:nvPr/>
        </p:nvGrpSpPr>
        <p:grpSpPr>
          <a:xfrm>
            <a:off x="76200" y="76200"/>
            <a:ext cx="8991600" cy="4991100"/>
            <a:chOff x="76200" y="76200"/>
            <a:chExt cx="8991600" cy="4991100"/>
          </a:xfrm>
        </p:grpSpPr>
        <p:sp>
          <p:nvSpPr>
            <p:cNvPr id="95" name="Google Shape;95;p1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 name="Google Shape;96;p1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 name="Google Shape;97;p1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8" name="Google Shape;98;p1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99" name="Shape 99"/>
        <p:cNvGrpSpPr/>
        <p:nvPr/>
      </p:nvGrpSpPr>
      <p:grpSpPr>
        <a:xfrm>
          <a:off x="0" y="0"/>
          <a:ext cx="0" cy="0"/>
          <a:chOff x="0" y="0"/>
          <a:chExt cx="0" cy="0"/>
        </a:xfrm>
      </p:grpSpPr>
      <p:sp>
        <p:nvSpPr>
          <p:cNvPr id="100" name="Google Shape;100;p14"/>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1" name="Google Shape;101;p14"/>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2" name="Google Shape;102;p14"/>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3" name="Google Shape;103;p14"/>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 name="Google Shape;104;p14"/>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5" name="Google Shape;105;p14"/>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6" name="Google Shape;106;p14"/>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7" name="Google Shape;107;p14"/>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8" name="Google Shape;108;p14"/>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9" name="Google Shape;109;p14"/>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0" name="Google Shape;110;p14"/>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1" name="Google Shape;111;p14"/>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12" name="Google Shape;112;p14"/>
          <p:cNvGrpSpPr/>
          <p:nvPr/>
        </p:nvGrpSpPr>
        <p:grpSpPr>
          <a:xfrm>
            <a:off x="76200" y="76200"/>
            <a:ext cx="8991600" cy="4991100"/>
            <a:chOff x="76200" y="76200"/>
            <a:chExt cx="8991600" cy="4991100"/>
          </a:xfrm>
        </p:grpSpPr>
        <p:sp>
          <p:nvSpPr>
            <p:cNvPr id="113" name="Google Shape;113;p1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117" name="Shape 117"/>
        <p:cNvGrpSpPr/>
        <p:nvPr/>
      </p:nvGrpSpPr>
      <p:grpSpPr>
        <a:xfrm>
          <a:off x="0" y="0"/>
          <a:ext cx="0" cy="0"/>
          <a:chOff x="0" y="0"/>
          <a:chExt cx="0" cy="0"/>
        </a:xfrm>
      </p:grpSpPr>
      <p:sp>
        <p:nvSpPr>
          <p:cNvPr id="118" name="Google Shape;118;p15"/>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19" name="Google Shape;119;p15"/>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20" name="Google Shape;120;p15"/>
          <p:cNvGrpSpPr/>
          <p:nvPr/>
        </p:nvGrpSpPr>
        <p:grpSpPr>
          <a:xfrm>
            <a:off x="76200" y="76200"/>
            <a:ext cx="8991600" cy="4991100"/>
            <a:chOff x="76200" y="76200"/>
            <a:chExt cx="8991600" cy="4991100"/>
          </a:xfrm>
        </p:grpSpPr>
        <p:sp>
          <p:nvSpPr>
            <p:cNvPr id="121" name="Google Shape;121;p1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5"/>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126" name="Shape 126"/>
        <p:cNvGrpSpPr/>
        <p:nvPr/>
      </p:nvGrpSpPr>
      <p:grpSpPr>
        <a:xfrm>
          <a:off x="0" y="0"/>
          <a:ext cx="0" cy="0"/>
          <a:chOff x="0" y="0"/>
          <a:chExt cx="0" cy="0"/>
        </a:xfrm>
      </p:grpSpPr>
      <p:sp>
        <p:nvSpPr>
          <p:cNvPr id="127" name="Google Shape;127;p16"/>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28" name="Google Shape;128;p16"/>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29" name="Google Shape;129;p16"/>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30" name="Google Shape;130;p16"/>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31" name="Google Shape;131;p16"/>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32" name="Google Shape;132;p16"/>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133" name="Google Shape;133;p16"/>
          <p:cNvGrpSpPr/>
          <p:nvPr/>
        </p:nvGrpSpPr>
        <p:grpSpPr>
          <a:xfrm>
            <a:off x="76200" y="76200"/>
            <a:ext cx="8991600" cy="4991100"/>
            <a:chOff x="76200" y="76200"/>
            <a:chExt cx="8991600" cy="4991100"/>
          </a:xfrm>
        </p:grpSpPr>
        <p:sp>
          <p:nvSpPr>
            <p:cNvPr id="134" name="Google Shape;134;p1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5" name="Google Shape;135;p1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6" name="Google Shape;136;p1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7" name="Google Shape;137;p1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38" name="Google Shape;138;p16"/>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139" name="Shape 139"/>
        <p:cNvGrpSpPr/>
        <p:nvPr/>
      </p:nvGrpSpPr>
      <p:grpSpPr>
        <a:xfrm>
          <a:off x="0" y="0"/>
          <a:ext cx="0" cy="0"/>
          <a:chOff x="0" y="0"/>
          <a:chExt cx="0" cy="0"/>
        </a:xfrm>
      </p:grpSpPr>
      <p:sp>
        <p:nvSpPr>
          <p:cNvPr id="140" name="Google Shape;140;p17"/>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141" name="Google Shape;141;p17"/>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142" name="Google Shape;142;p17"/>
          <p:cNvGrpSpPr/>
          <p:nvPr/>
        </p:nvGrpSpPr>
        <p:grpSpPr>
          <a:xfrm>
            <a:off x="76200" y="76200"/>
            <a:ext cx="8991600" cy="4991100"/>
            <a:chOff x="76200" y="76200"/>
            <a:chExt cx="8991600" cy="4991100"/>
          </a:xfrm>
        </p:grpSpPr>
        <p:sp>
          <p:nvSpPr>
            <p:cNvPr id="143" name="Google Shape;143;p1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4" name="Google Shape;144;p1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 name="Google Shape;145;p1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6" name="Google Shape;146;p1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47" name="Shape 147"/>
        <p:cNvGrpSpPr/>
        <p:nvPr/>
      </p:nvGrpSpPr>
      <p:grpSpPr>
        <a:xfrm>
          <a:off x="0" y="0"/>
          <a:ext cx="0" cy="0"/>
          <a:chOff x="0" y="0"/>
          <a:chExt cx="0" cy="0"/>
        </a:xfrm>
      </p:grpSpPr>
      <p:sp>
        <p:nvSpPr>
          <p:cNvPr id="148" name="Google Shape;148;p18"/>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49" name="Google Shape;149;p18"/>
          <p:cNvGrpSpPr/>
          <p:nvPr/>
        </p:nvGrpSpPr>
        <p:grpSpPr>
          <a:xfrm>
            <a:off x="76200" y="76200"/>
            <a:ext cx="8991600" cy="4991100"/>
            <a:chOff x="76200" y="76200"/>
            <a:chExt cx="8991600" cy="4991100"/>
          </a:xfrm>
        </p:grpSpPr>
        <p:sp>
          <p:nvSpPr>
            <p:cNvPr id="150" name="Google Shape;150;p1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154" name="Shape 154"/>
        <p:cNvGrpSpPr/>
        <p:nvPr/>
      </p:nvGrpSpPr>
      <p:grpSpPr>
        <a:xfrm>
          <a:off x="0" y="0"/>
          <a:ext cx="0" cy="0"/>
          <a:chOff x="0" y="0"/>
          <a:chExt cx="0" cy="0"/>
        </a:xfrm>
      </p:grpSpPr>
      <p:sp>
        <p:nvSpPr>
          <p:cNvPr id="155" name="Google Shape;155;p19"/>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56" name="Google Shape;156;p19"/>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57" name="Google Shape;157;p19"/>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58" name="Google Shape;158;p19"/>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59" name="Google Shape;159;p19"/>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0" name="Google Shape;160;p19"/>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1" name="Google Shape;161;p19"/>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2" name="Google Shape;162;p19"/>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3" name="Google Shape;163;p19"/>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4" name="Google Shape;164;p19"/>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5" name="Google Shape;165;p19"/>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6" name="Google Shape;166;p19"/>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167" name="Google Shape;167;p19"/>
          <p:cNvGrpSpPr/>
          <p:nvPr/>
        </p:nvGrpSpPr>
        <p:grpSpPr>
          <a:xfrm>
            <a:off x="76200" y="76200"/>
            <a:ext cx="8991600" cy="4991100"/>
            <a:chOff x="76200" y="76200"/>
            <a:chExt cx="8991600" cy="4991100"/>
          </a:xfrm>
        </p:grpSpPr>
        <p:sp>
          <p:nvSpPr>
            <p:cNvPr id="168" name="Google Shape;168;p1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9" name="Google Shape;169;p1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0" name="Google Shape;170;p1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1" name="Google Shape;171;p1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72" name="Google Shape;172;p1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173" name="Shape 173"/>
        <p:cNvGrpSpPr/>
        <p:nvPr/>
      </p:nvGrpSpPr>
      <p:grpSpPr>
        <a:xfrm>
          <a:off x="0" y="0"/>
          <a:ext cx="0" cy="0"/>
          <a:chOff x="0" y="0"/>
          <a:chExt cx="0" cy="0"/>
        </a:xfrm>
      </p:grpSpPr>
      <p:sp>
        <p:nvSpPr>
          <p:cNvPr id="174" name="Google Shape;174;p20"/>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75" name="Google Shape;175;p20"/>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76" name="Google Shape;176;p20"/>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77" name="Google Shape;177;p20"/>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78" name="Google Shape;178;p20"/>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79" name="Google Shape;179;p20"/>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80" name="Google Shape;180;p20"/>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81" name="Google Shape;181;p20"/>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182" name="Google Shape;182;p20"/>
          <p:cNvGrpSpPr/>
          <p:nvPr/>
        </p:nvGrpSpPr>
        <p:grpSpPr>
          <a:xfrm>
            <a:off x="76200" y="76200"/>
            <a:ext cx="8991600" cy="4991100"/>
            <a:chOff x="76200" y="76200"/>
            <a:chExt cx="8991600" cy="4991100"/>
          </a:xfrm>
        </p:grpSpPr>
        <p:sp>
          <p:nvSpPr>
            <p:cNvPr id="183" name="Google Shape;183;p2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 name="Google Shape;18;p3"/>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 name="Google Shape;19;p3"/>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20" name="Google Shape;20;p3"/>
          <p:cNvGrpSpPr/>
          <p:nvPr/>
        </p:nvGrpSpPr>
        <p:grpSpPr>
          <a:xfrm>
            <a:off x="76200" y="76200"/>
            <a:ext cx="8991600" cy="4991100"/>
            <a:chOff x="76200" y="76200"/>
            <a:chExt cx="8991600" cy="4991100"/>
          </a:xfrm>
        </p:grpSpPr>
        <p:sp>
          <p:nvSpPr>
            <p:cNvPr id="21" name="Google Shape;21;p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188" name="Shape 188"/>
        <p:cNvGrpSpPr/>
        <p:nvPr/>
      </p:nvGrpSpPr>
      <p:grpSpPr>
        <a:xfrm>
          <a:off x="0" y="0"/>
          <a:ext cx="0" cy="0"/>
          <a:chOff x="0" y="0"/>
          <a:chExt cx="0" cy="0"/>
        </a:xfrm>
      </p:grpSpPr>
      <p:sp>
        <p:nvSpPr>
          <p:cNvPr id="189" name="Google Shape;189;p21"/>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0" name="Google Shape;190;p21"/>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1" name="Google Shape;191;p21"/>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92" name="Google Shape;192;p21"/>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193" name="Google Shape;193;p21"/>
          <p:cNvGrpSpPr/>
          <p:nvPr/>
        </p:nvGrpSpPr>
        <p:grpSpPr>
          <a:xfrm>
            <a:off x="76200" y="76200"/>
            <a:ext cx="8991600" cy="4991100"/>
            <a:chOff x="76200" y="76200"/>
            <a:chExt cx="8991600" cy="4991100"/>
          </a:xfrm>
        </p:grpSpPr>
        <p:sp>
          <p:nvSpPr>
            <p:cNvPr id="194" name="Google Shape;194;p2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5" name="Google Shape;195;p2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6" name="Google Shape;196;p2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7" name="Google Shape;197;p2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98" name="Google Shape;198;p21"/>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199" name="Google Shape;199;p21"/>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0" name="Google Shape;200;p21"/>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1" name="Google Shape;201;p21"/>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02" name="Google Shape;202;p21"/>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203" name="Shape 203"/>
        <p:cNvGrpSpPr/>
        <p:nvPr/>
      </p:nvGrpSpPr>
      <p:grpSpPr>
        <a:xfrm>
          <a:off x="0" y="0"/>
          <a:ext cx="0" cy="0"/>
          <a:chOff x="0" y="0"/>
          <a:chExt cx="0" cy="0"/>
        </a:xfrm>
      </p:grpSpPr>
      <p:sp>
        <p:nvSpPr>
          <p:cNvPr id="204" name="Google Shape;204;p22"/>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05" name="Google Shape;205;p22"/>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206" name="Google Shape;206;p22"/>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207" name="Google Shape;207;p22"/>
          <p:cNvGrpSpPr/>
          <p:nvPr/>
        </p:nvGrpSpPr>
        <p:grpSpPr>
          <a:xfrm>
            <a:off x="76200" y="76200"/>
            <a:ext cx="8991600" cy="4991100"/>
            <a:chOff x="76200" y="76200"/>
            <a:chExt cx="8991600" cy="4991100"/>
          </a:xfrm>
        </p:grpSpPr>
        <p:sp>
          <p:nvSpPr>
            <p:cNvPr id="208" name="Google Shape;208;p2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5" name="Shape 215"/>
        <p:cNvGrpSpPr/>
        <p:nvPr/>
      </p:nvGrpSpPr>
      <p:grpSpPr>
        <a:xfrm>
          <a:off x="0" y="0"/>
          <a:ext cx="0" cy="0"/>
          <a:chOff x="0" y="0"/>
          <a:chExt cx="0" cy="0"/>
        </a:xfrm>
      </p:grpSpPr>
      <p:sp>
        <p:nvSpPr>
          <p:cNvPr id="216" name="Google Shape;216;p24"/>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17" name="Google Shape;217;p24"/>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218" name="Google Shape;218;p24"/>
          <p:cNvGrpSpPr/>
          <p:nvPr/>
        </p:nvGrpSpPr>
        <p:grpSpPr>
          <a:xfrm>
            <a:off x="76200" y="76200"/>
            <a:ext cx="8991600" cy="4991100"/>
            <a:chOff x="76200" y="76200"/>
            <a:chExt cx="8991600" cy="4991100"/>
          </a:xfrm>
        </p:grpSpPr>
        <p:sp>
          <p:nvSpPr>
            <p:cNvPr id="219" name="Google Shape;219;p2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3" name="Shape 223"/>
        <p:cNvGrpSpPr/>
        <p:nvPr/>
      </p:nvGrpSpPr>
      <p:grpSpPr>
        <a:xfrm>
          <a:off x="0" y="0"/>
          <a:ext cx="0" cy="0"/>
          <a:chOff x="0" y="0"/>
          <a:chExt cx="0" cy="0"/>
        </a:xfrm>
      </p:grpSpPr>
      <p:sp>
        <p:nvSpPr>
          <p:cNvPr id="224" name="Google Shape;224;p25"/>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5" name="Google Shape;225;p25"/>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6" name="Google Shape;226;p25"/>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227" name="Google Shape;227;p25"/>
          <p:cNvGrpSpPr/>
          <p:nvPr/>
        </p:nvGrpSpPr>
        <p:grpSpPr>
          <a:xfrm>
            <a:off x="76200" y="76200"/>
            <a:ext cx="8991600" cy="4991100"/>
            <a:chOff x="76200" y="76200"/>
            <a:chExt cx="8991600" cy="4991100"/>
          </a:xfrm>
        </p:grpSpPr>
        <p:sp>
          <p:nvSpPr>
            <p:cNvPr id="228" name="Google Shape;228;p2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2" name="Shape 232"/>
        <p:cNvGrpSpPr/>
        <p:nvPr/>
      </p:nvGrpSpPr>
      <p:grpSpPr>
        <a:xfrm>
          <a:off x="0" y="0"/>
          <a:ext cx="0" cy="0"/>
          <a:chOff x="0" y="0"/>
          <a:chExt cx="0" cy="0"/>
        </a:xfrm>
      </p:grpSpPr>
      <p:sp>
        <p:nvSpPr>
          <p:cNvPr id="233" name="Google Shape;233;p26"/>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34" name="Google Shape;234;p26"/>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35" name="Google Shape;235;p26"/>
          <p:cNvGrpSpPr/>
          <p:nvPr/>
        </p:nvGrpSpPr>
        <p:grpSpPr>
          <a:xfrm>
            <a:off x="76200" y="76200"/>
            <a:ext cx="8991600" cy="4991100"/>
            <a:chOff x="76200" y="76200"/>
            <a:chExt cx="8991600" cy="4991100"/>
          </a:xfrm>
        </p:grpSpPr>
        <p:sp>
          <p:nvSpPr>
            <p:cNvPr id="236" name="Google Shape;236;p2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0" name="Shape 240"/>
        <p:cNvGrpSpPr/>
        <p:nvPr/>
      </p:nvGrpSpPr>
      <p:grpSpPr>
        <a:xfrm>
          <a:off x="0" y="0"/>
          <a:ext cx="0" cy="0"/>
          <a:chOff x="0" y="0"/>
          <a:chExt cx="0" cy="0"/>
        </a:xfrm>
      </p:grpSpPr>
      <p:sp>
        <p:nvSpPr>
          <p:cNvPr id="241" name="Google Shape;241;p27"/>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242" name="Google Shape;242;p27"/>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243" name="Google Shape;243;p27"/>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244" name="Google Shape;244;p27"/>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245" name="Google Shape;245;p27"/>
          <p:cNvGrpSpPr/>
          <p:nvPr/>
        </p:nvGrpSpPr>
        <p:grpSpPr>
          <a:xfrm>
            <a:off x="76200" y="76200"/>
            <a:ext cx="8991600" cy="4991100"/>
            <a:chOff x="76200" y="76200"/>
            <a:chExt cx="8991600" cy="4991100"/>
          </a:xfrm>
        </p:grpSpPr>
        <p:sp>
          <p:nvSpPr>
            <p:cNvPr id="246" name="Google Shape;246;p2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7"/>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grpSp>
        <p:nvGrpSpPr>
          <p:cNvPr id="252" name="Google Shape;252;p28"/>
          <p:cNvGrpSpPr/>
          <p:nvPr/>
        </p:nvGrpSpPr>
        <p:grpSpPr>
          <a:xfrm>
            <a:off x="76200" y="76200"/>
            <a:ext cx="8991600" cy="4991100"/>
            <a:chOff x="76200" y="76200"/>
            <a:chExt cx="8991600" cy="4991100"/>
          </a:xfrm>
        </p:grpSpPr>
        <p:sp>
          <p:nvSpPr>
            <p:cNvPr id="253" name="Google Shape;253;p2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8"/>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58" name="Shape 258"/>
        <p:cNvGrpSpPr/>
        <p:nvPr/>
      </p:nvGrpSpPr>
      <p:grpSpPr>
        <a:xfrm>
          <a:off x="0" y="0"/>
          <a:ext cx="0" cy="0"/>
          <a:chOff x="0" y="0"/>
          <a:chExt cx="0" cy="0"/>
        </a:xfrm>
      </p:grpSpPr>
      <p:grpSp>
        <p:nvGrpSpPr>
          <p:cNvPr id="259" name="Google Shape;259;p29"/>
          <p:cNvGrpSpPr/>
          <p:nvPr/>
        </p:nvGrpSpPr>
        <p:grpSpPr>
          <a:xfrm>
            <a:off x="76200" y="76200"/>
            <a:ext cx="8991600" cy="4991100"/>
            <a:chOff x="76200" y="76200"/>
            <a:chExt cx="8991600" cy="4991100"/>
          </a:xfrm>
        </p:grpSpPr>
        <p:sp>
          <p:nvSpPr>
            <p:cNvPr id="260" name="Google Shape;260;p2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9"/>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265" name="Google Shape;265;p29"/>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66" name="Shape 266"/>
        <p:cNvGrpSpPr/>
        <p:nvPr/>
      </p:nvGrpSpPr>
      <p:grpSpPr>
        <a:xfrm>
          <a:off x="0" y="0"/>
          <a:ext cx="0" cy="0"/>
          <a:chOff x="0" y="0"/>
          <a:chExt cx="0" cy="0"/>
        </a:xfrm>
      </p:grpSpPr>
      <p:sp>
        <p:nvSpPr>
          <p:cNvPr id="267" name="Google Shape;267;p30"/>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268" name="Google Shape;268;p30"/>
          <p:cNvGrpSpPr/>
          <p:nvPr/>
        </p:nvGrpSpPr>
        <p:grpSpPr>
          <a:xfrm>
            <a:off x="76200" y="76200"/>
            <a:ext cx="8991600" cy="4991100"/>
            <a:chOff x="76200" y="76200"/>
            <a:chExt cx="8991600" cy="4991100"/>
          </a:xfrm>
        </p:grpSpPr>
        <p:sp>
          <p:nvSpPr>
            <p:cNvPr id="269" name="Google Shape;269;p30"/>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grpSp>
        <p:nvGrpSpPr>
          <p:cNvPr id="274" name="Google Shape;274;p31"/>
          <p:cNvGrpSpPr/>
          <p:nvPr/>
        </p:nvGrpSpPr>
        <p:grpSpPr>
          <a:xfrm>
            <a:off x="76200" y="76200"/>
            <a:ext cx="8991600" cy="4991100"/>
            <a:chOff x="76200" y="76200"/>
            <a:chExt cx="8991600" cy="4991100"/>
          </a:xfrm>
        </p:grpSpPr>
        <p:sp>
          <p:nvSpPr>
            <p:cNvPr id="275" name="Google Shape;275;p3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31"/>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80" name="Google Shape;280;p31"/>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1" name="Google Shape;281;p31"/>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7" name="Google Shape;27;p4"/>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8" name="Google Shape;28;p4"/>
          <p:cNvGrpSpPr/>
          <p:nvPr/>
        </p:nvGrpSpPr>
        <p:grpSpPr>
          <a:xfrm>
            <a:off x="76200" y="76200"/>
            <a:ext cx="8991600" cy="4991100"/>
            <a:chOff x="76200" y="76200"/>
            <a:chExt cx="8991600" cy="4991100"/>
          </a:xfrm>
        </p:grpSpPr>
        <p:sp>
          <p:nvSpPr>
            <p:cNvPr id="29" name="Google Shape;29;p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2" name="Shape 282"/>
        <p:cNvGrpSpPr/>
        <p:nvPr/>
      </p:nvGrpSpPr>
      <p:grpSpPr>
        <a:xfrm>
          <a:off x="0" y="0"/>
          <a:ext cx="0" cy="0"/>
          <a:chOff x="0" y="0"/>
          <a:chExt cx="0" cy="0"/>
        </a:xfrm>
      </p:grpSpPr>
      <p:grpSp>
        <p:nvGrpSpPr>
          <p:cNvPr id="283" name="Google Shape;283;p32"/>
          <p:cNvGrpSpPr/>
          <p:nvPr/>
        </p:nvGrpSpPr>
        <p:grpSpPr>
          <a:xfrm>
            <a:off x="76200" y="76200"/>
            <a:ext cx="8991600" cy="4991100"/>
            <a:chOff x="76200" y="76200"/>
            <a:chExt cx="8991600" cy="4991100"/>
          </a:xfrm>
        </p:grpSpPr>
        <p:sp>
          <p:nvSpPr>
            <p:cNvPr id="284" name="Google Shape;284;p3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9" name="Shape 289"/>
        <p:cNvGrpSpPr/>
        <p:nvPr/>
      </p:nvGrpSpPr>
      <p:grpSpPr>
        <a:xfrm>
          <a:off x="0" y="0"/>
          <a:ext cx="0" cy="0"/>
          <a:chOff x="0" y="0"/>
          <a:chExt cx="0" cy="0"/>
        </a:xfrm>
      </p:grpSpPr>
      <p:grpSp>
        <p:nvGrpSpPr>
          <p:cNvPr id="290" name="Google Shape;290;p33"/>
          <p:cNvGrpSpPr/>
          <p:nvPr/>
        </p:nvGrpSpPr>
        <p:grpSpPr>
          <a:xfrm>
            <a:off x="76200" y="76200"/>
            <a:ext cx="8991600" cy="4991100"/>
            <a:chOff x="76200" y="76200"/>
            <a:chExt cx="8991600" cy="4991100"/>
          </a:xfrm>
        </p:grpSpPr>
        <p:sp>
          <p:nvSpPr>
            <p:cNvPr id="291" name="Google Shape;291;p3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33"/>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96" name="Google Shape;296;p33"/>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97" name="Shape 29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298" name="Shape 298"/>
        <p:cNvGrpSpPr/>
        <p:nvPr/>
      </p:nvGrpSpPr>
      <p:grpSpPr>
        <a:xfrm>
          <a:off x="0" y="0"/>
          <a:ext cx="0" cy="0"/>
          <a:chOff x="0" y="0"/>
          <a:chExt cx="0" cy="0"/>
        </a:xfrm>
      </p:grpSpPr>
      <p:sp>
        <p:nvSpPr>
          <p:cNvPr id="299" name="Google Shape;299;p35"/>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300" name="Google Shape;300;p35"/>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301" name="Google Shape;301;p35"/>
          <p:cNvGrpSpPr/>
          <p:nvPr/>
        </p:nvGrpSpPr>
        <p:grpSpPr>
          <a:xfrm>
            <a:off x="76200" y="76200"/>
            <a:ext cx="8991600" cy="4991100"/>
            <a:chOff x="76200" y="76200"/>
            <a:chExt cx="8991600" cy="4991100"/>
          </a:xfrm>
        </p:grpSpPr>
        <p:sp>
          <p:nvSpPr>
            <p:cNvPr id="302" name="Google Shape;302;p3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3" name="Google Shape;303;p3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4" name="Google Shape;304;p3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5" name="Google Shape;305;p3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306" name="Shape 306"/>
        <p:cNvGrpSpPr/>
        <p:nvPr/>
      </p:nvGrpSpPr>
      <p:grpSpPr>
        <a:xfrm>
          <a:off x="0" y="0"/>
          <a:ext cx="0" cy="0"/>
          <a:chOff x="0" y="0"/>
          <a:chExt cx="0" cy="0"/>
        </a:xfrm>
      </p:grpSpPr>
      <p:sp>
        <p:nvSpPr>
          <p:cNvPr id="307" name="Google Shape;307;p36"/>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308" name="Google Shape;308;p36"/>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09" name="Google Shape;309;p36"/>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310" name="Google Shape;310;p36"/>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11" name="Google Shape;311;p36"/>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312" name="Google Shape;312;p36"/>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13" name="Google Shape;313;p36"/>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314" name="Google Shape;314;p36"/>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15" name="Google Shape;315;p36"/>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316" name="Google Shape;316;p36"/>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17" name="Google Shape;317;p36"/>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318" name="Google Shape;318;p36"/>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319" name="Google Shape;319;p36"/>
          <p:cNvGrpSpPr/>
          <p:nvPr/>
        </p:nvGrpSpPr>
        <p:grpSpPr>
          <a:xfrm>
            <a:off x="76200" y="76200"/>
            <a:ext cx="8991600" cy="4991100"/>
            <a:chOff x="76200" y="76200"/>
            <a:chExt cx="8991600" cy="4991100"/>
          </a:xfrm>
        </p:grpSpPr>
        <p:sp>
          <p:nvSpPr>
            <p:cNvPr id="320" name="Google Shape;320;p3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324" name="Shape 324"/>
        <p:cNvGrpSpPr/>
        <p:nvPr/>
      </p:nvGrpSpPr>
      <p:grpSpPr>
        <a:xfrm>
          <a:off x="0" y="0"/>
          <a:ext cx="0" cy="0"/>
          <a:chOff x="0" y="0"/>
          <a:chExt cx="0" cy="0"/>
        </a:xfrm>
      </p:grpSpPr>
      <p:sp>
        <p:nvSpPr>
          <p:cNvPr id="325" name="Google Shape;325;p37"/>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326" name="Google Shape;326;p37"/>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327" name="Google Shape;327;p37"/>
          <p:cNvGrpSpPr/>
          <p:nvPr/>
        </p:nvGrpSpPr>
        <p:grpSpPr>
          <a:xfrm>
            <a:off x="76200" y="76200"/>
            <a:ext cx="8991600" cy="4991100"/>
            <a:chOff x="76200" y="76200"/>
            <a:chExt cx="8991600" cy="4991100"/>
          </a:xfrm>
        </p:grpSpPr>
        <p:sp>
          <p:nvSpPr>
            <p:cNvPr id="328" name="Google Shape;328;p3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7"/>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333" name="Shape 333"/>
        <p:cNvGrpSpPr/>
        <p:nvPr/>
      </p:nvGrpSpPr>
      <p:grpSpPr>
        <a:xfrm>
          <a:off x="0" y="0"/>
          <a:ext cx="0" cy="0"/>
          <a:chOff x="0" y="0"/>
          <a:chExt cx="0" cy="0"/>
        </a:xfrm>
      </p:grpSpPr>
      <p:sp>
        <p:nvSpPr>
          <p:cNvPr id="334" name="Google Shape;334;p38"/>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335" name="Google Shape;335;p38"/>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336" name="Google Shape;336;p38"/>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337" name="Google Shape;337;p38"/>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338" name="Google Shape;338;p38"/>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339" name="Google Shape;339;p38"/>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340" name="Google Shape;340;p38"/>
          <p:cNvGrpSpPr/>
          <p:nvPr/>
        </p:nvGrpSpPr>
        <p:grpSpPr>
          <a:xfrm>
            <a:off x="76200" y="76200"/>
            <a:ext cx="8991600" cy="4991100"/>
            <a:chOff x="76200" y="76200"/>
            <a:chExt cx="8991600" cy="4991100"/>
          </a:xfrm>
        </p:grpSpPr>
        <p:sp>
          <p:nvSpPr>
            <p:cNvPr id="341" name="Google Shape;341;p3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2" name="Google Shape;342;p3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3" name="Google Shape;343;p3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4" name="Google Shape;344;p3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345" name="Google Shape;345;p38"/>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346" name="Shape 346"/>
        <p:cNvGrpSpPr/>
        <p:nvPr/>
      </p:nvGrpSpPr>
      <p:grpSpPr>
        <a:xfrm>
          <a:off x="0" y="0"/>
          <a:ext cx="0" cy="0"/>
          <a:chOff x="0" y="0"/>
          <a:chExt cx="0" cy="0"/>
        </a:xfrm>
      </p:grpSpPr>
      <p:sp>
        <p:nvSpPr>
          <p:cNvPr id="347" name="Google Shape;347;p39"/>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348" name="Google Shape;348;p39"/>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349" name="Google Shape;349;p39"/>
          <p:cNvGrpSpPr/>
          <p:nvPr/>
        </p:nvGrpSpPr>
        <p:grpSpPr>
          <a:xfrm>
            <a:off x="76200" y="76200"/>
            <a:ext cx="8991600" cy="4991100"/>
            <a:chOff x="76200" y="76200"/>
            <a:chExt cx="8991600" cy="4991100"/>
          </a:xfrm>
        </p:grpSpPr>
        <p:sp>
          <p:nvSpPr>
            <p:cNvPr id="350" name="Google Shape;350;p3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1" name="Google Shape;351;p3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2" name="Google Shape;352;p3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3" name="Google Shape;353;p3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354" name="Shape 354"/>
        <p:cNvGrpSpPr/>
        <p:nvPr/>
      </p:nvGrpSpPr>
      <p:grpSpPr>
        <a:xfrm>
          <a:off x="0" y="0"/>
          <a:ext cx="0" cy="0"/>
          <a:chOff x="0" y="0"/>
          <a:chExt cx="0" cy="0"/>
        </a:xfrm>
      </p:grpSpPr>
      <p:sp>
        <p:nvSpPr>
          <p:cNvPr id="355" name="Google Shape;355;p40"/>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356" name="Google Shape;356;p40"/>
          <p:cNvGrpSpPr/>
          <p:nvPr/>
        </p:nvGrpSpPr>
        <p:grpSpPr>
          <a:xfrm>
            <a:off x="76200" y="76200"/>
            <a:ext cx="8991600" cy="4991100"/>
            <a:chOff x="76200" y="76200"/>
            <a:chExt cx="8991600" cy="4991100"/>
          </a:xfrm>
        </p:grpSpPr>
        <p:sp>
          <p:nvSpPr>
            <p:cNvPr id="357" name="Google Shape;357;p4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361" name="Shape 361"/>
        <p:cNvGrpSpPr/>
        <p:nvPr/>
      </p:nvGrpSpPr>
      <p:grpSpPr>
        <a:xfrm>
          <a:off x="0" y="0"/>
          <a:ext cx="0" cy="0"/>
          <a:chOff x="0" y="0"/>
          <a:chExt cx="0" cy="0"/>
        </a:xfrm>
      </p:grpSpPr>
      <p:sp>
        <p:nvSpPr>
          <p:cNvPr id="362" name="Google Shape;362;p41"/>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363" name="Google Shape;363;p41"/>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364" name="Google Shape;364;p41"/>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365" name="Google Shape;365;p41"/>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366" name="Google Shape;366;p41"/>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367" name="Google Shape;367;p41"/>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368" name="Google Shape;368;p41"/>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369" name="Google Shape;369;p41"/>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370" name="Google Shape;370;p41"/>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371" name="Google Shape;371;p41"/>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372" name="Google Shape;372;p41"/>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373" name="Google Shape;373;p41"/>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374" name="Google Shape;374;p41"/>
          <p:cNvGrpSpPr/>
          <p:nvPr/>
        </p:nvGrpSpPr>
        <p:grpSpPr>
          <a:xfrm>
            <a:off x="76200" y="76200"/>
            <a:ext cx="8991600" cy="4991100"/>
            <a:chOff x="76200" y="76200"/>
            <a:chExt cx="8991600" cy="4991100"/>
          </a:xfrm>
        </p:grpSpPr>
        <p:sp>
          <p:nvSpPr>
            <p:cNvPr id="375" name="Google Shape;375;p4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6" name="Google Shape;376;p4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7" name="Google Shape;377;p4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8" name="Google Shape;378;p4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379" name="Google Shape;379;p4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35" name="Google Shape;35;p5"/>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36" name="Google Shape;36;p5"/>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37" name="Google Shape;37;p5"/>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38" name="Google Shape;38;p5"/>
          <p:cNvGrpSpPr/>
          <p:nvPr/>
        </p:nvGrpSpPr>
        <p:grpSpPr>
          <a:xfrm>
            <a:off x="76200" y="76200"/>
            <a:ext cx="8991600" cy="4991100"/>
            <a:chOff x="76200" y="76200"/>
            <a:chExt cx="8991600" cy="4991100"/>
          </a:xfrm>
        </p:grpSpPr>
        <p:sp>
          <p:nvSpPr>
            <p:cNvPr id="39" name="Google Shape;39;p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82" name="Google Shape;382;p42"/>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83" name="Google Shape;383;p42"/>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384" name="Google Shape;384;p42"/>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385" name="Google Shape;385;p42"/>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86" name="Google Shape;386;p42"/>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87" name="Google Shape;387;p42"/>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388" name="Google Shape;388;p42"/>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389" name="Google Shape;389;p42"/>
          <p:cNvGrpSpPr/>
          <p:nvPr/>
        </p:nvGrpSpPr>
        <p:grpSpPr>
          <a:xfrm>
            <a:off x="76200" y="76200"/>
            <a:ext cx="8991600" cy="4991100"/>
            <a:chOff x="76200" y="76200"/>
            <a:chExt cx="8991600" cy="4991100"/>
          </a:xfrm>
        </p:grpSpPr>
        <p:sp>
          <p:nvSpPr>
            <p:cNvPr id="390" name="Google Shape;390;p4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395" name="Shape 395"/>
        <p:cNvGrpSpPr/>
        <p:nvPr/>
      </p:nvGrpSpPr>
      <p:grpSpPr>
        <a:xfrm>
          <a:off x="0" y="0"/>
          <a:ext cx="0" cy="0"/>
          <a:chOff x="0" y="0"/>
          <a:chExt cx="0" cy="0"/>
        </a:xfrm>
      </p:grpSpPr>
      <p:sp>
        <p:nvSpPr>
          <p:cNvPr id="396" name="Google Shape;396;p43"/>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97" name="Google Shape;397;p43"/>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98" name="Google Shape;398;p43"/>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399" name="Google Shape;399;p43"/>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400" name="Google Shape;400;p43"/>
          <p:cNvGrpSpPr/>
          <p:nvPr/>
        </p:nvGrpSpPr>
        <p:grpSpPr>
          <a:xfrm>
            <a:off x="76200" y="76200"/>
            <a:ext cx="8991600" cy="4991100"/>
            <a:chOff x="76200" y="76200"/>
            <a:chExt cx="8991600" cy="4991100"/>
          </a:xfrm>
        </p:grpSpPr>
        <p:sp>
          <p:nvSpPr>
            <p:cNvPr id="401" name="Google Shape;401;p4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2" name="Google Shape;402;p4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3" name="Google Shape;403;p4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4" name="Google Shape;404;p4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405" name="Google Shape;405;p43"/>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406" name="Google Shape;406;p43"/>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407" name="Google Shape;407;p43"/>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408" name="Google Shape;408;p43"/>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409" name="Google Shape;409;p43"/>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410" name="Shape 410"/>
        <p:cNvGrpSpPr/>
        <p:nvPr/>
      </p:nvGrpSpPr>
      <p:grpSpPr>
        <a:xfrm>
          <a:off x="0" y="0"/>
          <a:ext cx="0" cy="0"/>
          <a:chOff x="0" y="0"/>
          <a:chExt cx="0" cy="0"/>
        </a:xfrm>
      </p:grpSpPr>
      <p:sp>
        <p:nvSpPr>
          <p:cNvPr id="411" name="Google Shape;411;p44"/>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12" name="Google Shape;412;p44"/>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413" name="Google Shape;413;p44"/>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414" name="Google Shape;414;p44"/>
          <p:cNvGrpSpPr/>
          <p:nvPr/>
        </p:nvGrpSpPr>
        <p:grpSpPr>
          <a:xfrm>
            <a:off x="76200" y="76200"/>
            <a:ext cx="8991600" cy="4991100"/>
            <a:chOff x="76200" y="76200"/>
            <a:chExt cx="8991600" cy="4991100"/>
          </a:xfrm>
        </p:grpSpPr>
        <p:sp>
          <p:nvSpPr>
            <p:cNvPr id="415" name="Google Shape;415;p4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51" name="Shape 51"/>
        <p:cNvGrpSpPr/>
        <p:nvPr/>
      </p:nvGrpSpPr>
      <p:grpSpPr>
        <a:xfrm>
          <a:off x="0" y="0"/>
          <a:ext cx="0" cy="0"/>
          <a:chOff x="0" y="0"/>
          <a:chExt cx="0" cy="0"/>
        </a:xfrm>
      </p:grpSpPr>
      <p:grpSp>
        <p:nvGrpSpPr>
          <p:cNvPr id="52" name="Google Shape;52;p7"/>
          <p:cNvGrpSpPr/>
          <p:nvPr/>
        </p:nvGrpSpPr>
        <p:grpSpPr>
          <a:xfrm>
            <a:off x="76200" y="76200"/>
            <a:ext cx="8991600" cy="4991100"/>
            <a:chOff x="76200" y="76200"/>
            <a:chExt cx="8991600" cy="4991100"/>
          </a:xfrm>
        </p:grpSpPr>
        <p:sp>
          <p:nvSpPr>
            <p:cNvPr id="53" name="Google Shape;53;p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7"/>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58" name="Google Shape;58;p7"/>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59" name="Shape 59"/>
        <p:cNvGrpSpPr/>
        <p:nvPr/>
      </p:nvGrpSpPr>
      <p:grpSpPr>
        <a:xfrm>
          <a:off x="0" y="0"/>
          <a:ext cx="0" cy="0"/>
          <a:chOff x="0" y="0"/>
          <a:chExt cx="0" cy="0"/>
        </a:xfrm>
      </p:grpSpPr>
      <p:sp>
        <p:nvSpPr>
          <p:cNvPr id="60" name="Google Shape;60;p8"/>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61" name="Google Shape;61;p8"/>
          <p:cNvGrpSpPr/>
          <p:nvPr/>
        </p:nvGrpSpPr>
        <p:grpSpPr>
          <a:xfrm>
            <a:off x="76200" y="76200"/>
            <a:ext cx="8991600" cy="4991100"/>
            <a:chOff x="76200" y="76200"/>
            <a:chExt cx="8991600" cy="4991100"/>
          </a:xfrm>
        </p:grpSpPr>
        <p:sp>
          <p:nvSpPr>
            <p:cNvPr id="62" name="Google Shape;62;p8"/>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grpSp>
        <p:nvGrpSpPr>
          <p:cNvPr id="67" name="Google Shape;67;p9"/>
          <p:cNvGrpSpPr/>
          <p:nvPr/>
        </p:nvGrpSpPr>
        <p:grpSpPr>
          <a:xfrm>
            <a:off x="76200" y="76200"/>
            <a:ext cx="8991600" cy="4991100"/>
            <a:chOff x="76200" y="76200"/>
            <a:chExt cx="8991600" cy="4991100"/>
          </a:xfrm>
        </p:grpSpPr>
        <p:sp>
          <p:nvSpPr>
            <p:cNvPr id="68" name="Google Shape;68;p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3" name="Google Shape;73;p9"/>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9"/>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grpSp>
        <p:nvGrpSpPr>
          <p:cNvPr id="76" name="Google Shape;76;p10"/>
          <p:cNvGrpSpPr/>
          <p:nvPr/>
        </p:nvGrpSpPr>
        <p:grpSpPr>
          <a:xfrm>
            <a:off x="76200" y="76200"/>
            <a:ext cx="8991600" cy="4991100"/>
            <a:chOff x="76200" y="76200"/>
            <a:chExt cx="8991600" cy="4991100"/>
          </a:xfrm>
        </p:grpSpPr>
        <p:sp>
          <p:nvSpPr>
            <p:cNvPr id="77" name="Google Shape;77;p1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theme" Target="../theme/theme1.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12" name="Shape 212"/>
        <p:cNvGrpSpPr/>
        <p:nvPr/>
      </p:nvGrpSpPr>
      <p:grpSpPr>
        <a:xfrm>
          <a:off x="0" y="0"/>
          <a:ext cx="0" cy="0"/>
          <a:chOff x="0" y="0"/>
          <a:chExt cx="0" cy="0"/>
        </a:xfrm>
      </p:grpSpPr>
      <p:sp>
        <p:nvSpPr>
          <p:cNvPr id="213" name="Google Shape;21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214" name="Google Shape;21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gif"/><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gif"/><Relationship Id="rId4" Type="http://schemas.openxmlformats.org/officeDocument/2006/relationships/image" Target="../media/image31.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gif"/><Relationship Id="rId4" Type="http://schemas.openxmlformats.org/officeDocument/2006/relationships/image" Target="../media/image32.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5.jpg"/><Relationship Id="rId5"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7.gif"/><Relationship Id="rId4" Type="http://schemas.openxmlformats.org/officeDocument/2006/relationships/image" Target="../media/image3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38.gif"/><Relationship Id="rId4" Type="http://schemas.openxmlformats.org/officeDocument/2006/relationships/image" Target="../media/image3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41.gif"/><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6.jpg"/><Relationship Id="rId9" Type="http://schemas.openxmlformats.org/officeDocument/2006/relationships/image" Target="../media/image12.jpg"/><Relationship Id="rId5" Type="http://schemas.openxmlformats.org/officeDocument/2006/relationships/image" Target="../media/image3.jpg"/><Relationship Id="rId6" Type="http://schemas.openxmlformats.org/officeDocument/2006/relationships/image" Target="../media/image10.jpg"/><Relationship Id="rId7" Type="http://schemas.openxmlformats.org/officeDocument/2006/relationships/image" Target="../media/image21.jpg"/><Relationship Id="rId8"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1.jpg"/><Relationship Id="rId8"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2" name="Shape 422"/>
        <p:cNvGrpSpPr/>
        <p:nvPr/>
      </p:nvGrpSpPr>
      <p:grpSpPr>
        <a:xfrm>
          <a:off x="0" y="0"/>
          <a:ext cx="0" cy="0"/>
          <a:chOff x="0" y="0"/>
          <a:chExt cx="0" cy="0"/>
        </a:xfrm>
      </p:grpSpPr>
      <p:sp>
        <p:nvSpPr>
          <p:cNvPr id="423" name="Google Shape;423;p45"/>
          <p:cNvSpPr txBox="1"/>
          <p:nvPr>
            <p:ph idx="1" type="subTitle"/>
          </p:nvPr>
        </p:nvSpPr>
        <p:spPr>
          <a:xfrm flipH="1">
            <a:off x="594075" y="2937400"/>
            <a:ext cx="3804000" cy="107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201951065: Manthan Ghasadiya</a:t>
            </a:r>
            <a:endParaRPr sz="1400"/>
          </a:p>
          <a:p>
            <a:pPr indent="0" lvl="0" marL="0" rtl="0" algn="l">
              <a:spcBef>
                <a:spcPts val="0"/>
              </a:spcBef>
              <a:spcAft>
                <a:spcPts val="0"/>
              </a:spcAft>
              <a:buNone/>
            </a:pPr>
            <a:r>
              <a:rPr lang="en" sz="1400"/>
              <a:t>201951074: </a:t>
            </a:r>
            <a:r>
              <a:rPr lang="en" sz="1400"/>
              <a:t>Rushi Javiya</a:t>
            </a:r>
            <a:endParaRPr sz="1400"/>
          </a:p>
          <a:p>
            <a:pPr indent="0" lvl="0" marL="0" rtl="0" algn="l">
              <a:spcBef>
                <a:spcPts val="0"/>
              </a:spcBef>
              <a:spcAft>
                <a:spcPts val="0"/>
              </a:spcAft>
              <a:buNone/>
            </a:pPr>
            <a:r>
              <a:rPr lang="en" sz="1400"/>
              <a:t>20195</a:t>
            </a:r>
            <a:r>
              <a:rPr lang="en" sz="1400"/>
              <a:t>2224</a:t>
            </a:r>
            <a:r>
              <a:rPr lang="en" sz="1400"/>
              <a:t>: Mohit Panchasara</a:t>
            </a:r>
            <a:endParaRPr sz="1400"/>
          </a:p>
          <a:p>
            <a:pPr indent="0" lvl="0" marL="0" rtl="0" algn="l">
              <a:spcBef>
                <a:spcPts val="0"/>
              </a:spcBef>
              <a:spcAft>
                <a:spcPts val="0"/>
              </a:spcAft>
              <a:buNone/>
            </a:pPr>
            <a:r>
              <a:rPr lang="en" sz="1400"/>
              <a:t>201952231: Tapan Savani</a:t>
            </a:r>
            <a:endParaRPr sz="1400"/>
          </a:p>
        </p:txBody>
      </p:sp>
      <p:sp>
        <p:nvSpPr>
          <p:cNvPr id="424" name="Google Shape;424;p45"/>
          <p:cNvSpPr txBox="1"/>
          <p:nvPr>
            <p:ph type="ctrTitle"/>
          </p:nvPr>
        </p:nvSpPr>
        <p:spPr>
          <a:xfrm flipH="1">
            <a:off x="594075" y="204600"/>
            <a:ext cx="4605900" cy="25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400">
                <a:solidFill>
                  <a:schemeClr val="lt2"/>
                </a:solidFill>
              </a:rPr>
              <a:t>CHESS</a:t>
            </a:r>
            <a:r>
              <a:rPr lang="en" sz="7300">
                <a:solidFill>
                  <a:schemeClr val="lt2"/>
                </a:solidFill>
              </a:rPr>
              <a:t> </a:t>
            </a:r>
            <a:r>
              <a:rPr lang="en" sz="4000">
                <a:solidFill>
                  <a:schemeClr val="lt2"/>
                </a:solidFill>
              </a:rPr>
              <a:t>Pieces</a:t>
            </a:r>
            <a:endParaRPr sz="4000">
              <a:solidFill>
                <a:schemeClr val="lt2"/>
              </a:solidFill>
            </a:endParaRPr>
          </a:p>
          <a:p>
            <a:pPr indent="0" lvl="0" marL="0" rtl="0" algn="l">
              <a:spcBef>
                <a:spcPts val="0"/>
              </a:spcBef>
              <a:spcAft>
                <a:spcPts val="0"/>
              </a:spcAft>
              <a:buNone/>
            </a:pPr>
            <a:r>
              <a:rPr lang="en" sz="7300"/>
              <a:t>Classifier</a:t>
            </a:r>
            <a:endParaRPr sz="7300">
              <a:solidFill>
                <a:schemeClr val="dk2"/>
              </a:solidFill>
            </a:endParaRPr>
          </a:p>
        </p:txBody>
      </p:sp>
      <p:sp>
        <p:nvSpPr>
          <p:cNvPr id="425" name="Google Shape;425;p45"/>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p:nvPr/>
        </p:nvSpPr>
        <p:spPr>
          <a:xfrm>
            <a:off x="6901338"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45"/>
          <p:cNvPicPr preferRelativeResize="0"/>
          <p:nvPr/>
        </p:nvPicPr>
        <p:blipFill rotWithShape="1">
          <a:blip r:embed="rId3">
            <a:alphaModFix/>
          </a:blip>
          <a:srcRect b="8821" l="7555" r="7547" t="8813"/>
          <a:stretch/>
        </p:blipFill>
        <p:spPr>
          <a:xfrm>
            <a:off x="4771900" y="1178736"/>
            <a:ext cx="3804000" cy="3690836"/>
          </a:xfrm>
          <a:prstGeom prst="rect">
            <a:avLst/>
          </a:prstGeom>
          <a:noFill/>
          <a:ln>
            <a:noFill/>
          </a:ln>
        </p:spPr>
      </p:pic>
      <p:pic>
        <p:nvPicPr>
          <p:cNvPr id="429" name="Google Shape;429;p45"/>
          <p:cNvPicPr preferRelativeResize="0"/>
          <p:nvPr/>
        </p:nvPicPr>
        <p:blipFill rotWithShape="1">
          <a:blip r:embed="rId4">
            <a:alphaModFix/>
          </a:blip>
          <a:srcRect b="81710" l="42779" r="44094" t="6693"/>
          <a:stretch/>
        </p:blipFill>
        <p:spPr>
          <a:xfrm flipH="1" rot="10800000">
            <a:off x="4657963" y="889263"/>
            <a:ext cx="574401" cy="507474"/>
          </a:xfrm>
          <a:prstGeom prst="rect">
            <a:avLst/>
          </a:prstGeom>
          <a:noFill/>
          <a:ln>
            <a:noFill/>
          </a:ln>
        </p:spPr>
      </p:pic>
      <p:pic>
        <p:nvPicPr>
          <p:cNvPr id="430" name="Google Shape;430;p45"/>
          <p:cNvPicPr preferRelativeResize="0"/>
          <p:nvPr/>
        </p:nvPicPr>
        <p:blipFill rotWithShape="1">
          <a:blip r:embed="rId4">
            <a:alphaModFix/>
          </a:blip>
          <a:srcRect b="81493" l="50634" r="43731" t="9752"/>
          <a:stretch/>
        </p:blipFill>
        <p:spPr>
          <a:xfrm flipH="1" rot="10800000">
            <a:off x="4657975" y="3022075"/>
            <a:ext cx="254775" cy="395850"/>
          </a:xfrm>
          <a:prstGeom prst="rect">
            <a:avLst/>
          </a:prstGeom>
          <a:noFill/>
          <a:ln>
            <a:noFill/>
          </a:ln>
        </p:spPr>
      </p:pic>
      <p:pic>
        <p:nvPicPr>
          <p:cNvPr id="431" name="Google Shape;431;p45"/>
          <p:cNvPicPr preferRelativeResize="0"/>
          <p:nvPr/>
        </p:nvPicPr>
        <p:blipFill rotWithShape="1">
          <a:blip r:embed="rId4">
            <a:alphaModFix/>
          </a:blip>
          <a:srcRect b="81710" l="47142" r="44094" t="6693"/>
          <a:stretch/>
        </p:blipFill>
        <p:spPr>
          <a:xfrm flipH="1" rot="10800000">
            <a:off x="8032396" y="2020951"/>
            <a:ext cx="383475" cy="507474"/>
          </a:xfrm>
          <a:prstGeom prst="rect">
            <a:avLst/>
          </a:prstGeom>
          <a:noFill/>
          <a:ln>
            <a:noFill/>
          </a:ln>
        </p:spPr>
      </p:pic>
      <p:sp>
        <p:nvSpPr>
          <p:cNvPr id="432" name="Google Shape;432;p45"/>
          <p:cNvSpPr txBox="1"/>
          <p:nvPr>
            <p:ph type="ctrTitle"/>
          </p:nvPr>
        </p:nvSpPr>
        <p:spPr>
          <a:xfrm flipH="1">
            <a:off x="218025" y="4238599"/>
            <a:ext cx="3804000" cy="6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50">
                <a:solidFill>
                  <a:schemeClr val="lt1"/>
                </a:solidFill>
                <a:highlight>
                  <a:schemeClr val="lt2"/>
                </a:highlight>
              </a:rPr>
              <a:t>c</a:t>
            </a:r>
            <a:r>
              <a:rPr lang="en" sz="1550">
                <a:solidFill>
                  <a:schemeClr val="lt1"/>
                </a:solidFill>
                <a:highlight>
                  <a:schemeClr val="lt2"/>
                </a:highlight>
              </a:rPr>
              <a:t>ourse Instructor:-</a:t>
            </a:r>
            <a:endParaRPr sz="1550">
              <a:solidFill>
                <a:schemeClr val="lt1"/>
              </a:solidFill>
              <a:highlight>
                <a:schemeClr val="lt2"/>
              </a:highlight>
            </a:endParaRPr>
          </a:p>
          <a:p>
            <a:pPr indent="457200" lvl="0" marL="0" rtl="0" algn="l">
              <a:spcBef>
                <a:spcPts val="0"/>
              </a:spcBef>
              <a:spcAft>
                <a:spcPts val="0"/>
              </a:spcAft>
              <a:buNone/>
            </a:pPr>
            <a:r>
              <a:rPr lang="en" sz="1550">
                <a:solidFill>
                  <a:schemeClr val="lt1"/>
                </a:solidFill>
                <a:highlight>
                  <a:schemeClr val="lt2"/>
                </a:highlight>
              </a:rPr>
              <a:t>Dr. Jignesh Bhatt</a:t>
            </a:r>
            <a:endParaRPr sz="3150">
              <a:solidFill>
                <a:schemeClr val="lt1"/>
              </a:solidFill>
              <a:highlight>
                <a:schemeClr val="lt2"/>
              </a:highlight>
            </a:endParaRPr>
          </a:p>
        </p:txBody>
      </p:sp>
      <p:sp>
        <p:nvSpPr>
          <p:cNvPr id="433" name="Google Shape;433;p45"/>
          <p:cNvSpPr txBox="1"/>
          <p:nvPr>
            <p:ph type="ctrTitle"/>
          </p:nvPr>
        </p:nvSpPr>
        <p:spPr>
          <a:xfrm flipH="1">
            <a:off x="2368325" y="4224488"/>
            <a:ext cx="3804000" cy="6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50">
                <a:solidFill>
                  <a:schemeClr val="lt1"/>
                </a:solidFill>
                <a:highlight>
                  <a:schemeClr val="lt2"/>
                </a:highlight>
              </a:rPr>
              <a:t>T</a:t>
            </a:r>
            <a:r>
              <a:rPr lang="en" sz="1550">
                <a:solidFill>
                  <a:schemeClr val="lt1"/>
                </a:solidFill>
                <a:highlight>
                  <a:schemeClr val="lt2"/>
                </a:highlight>
              </a:rPr>
              <a:t>eaching Assistant</a:t>
            </a:r>
            <a:r>
              <a:rPr lang="en" sz="1550">
                <a:solidFill>
                  <a:schemeClr val="lt1"/>
                </a:solidFill>
                <a:highlight>
                  <a:schemeClr val="lt2"/>
                </a:highlight>
              </a:rPr>
              <a:t>:-</a:t>
            </a:r>
            <a:endParaRPr sz="1550">
              <a:solidFill>
                <a:schemeClr val="lt1"/>
              </a:solidFill>
              <a:highlight>
                <a:schemeClr val="lt2"/>
              </a:highlight>
            </a:endParaRPr>
          </a:p>
          <a:p>
            <a:pPr indent="457200" lvl="0" marL="0" rtl="0" algn="l">
              <a:spcBef>
                <a:spcPts val="0"/>
              </a:spcBef>
              <a:spcAft>
                <a:spcPts val="0"/>
              </a:spcAft>
              <a:buNone/>
            </a:pPr>
            <a:r>
              <a:rPr lang="en" sz="1550">
                <a:solidFill>
                  <a:schemeClr val="lt1"/>
                </a:solidFill>
                <a:highlight>
                  <a:schemeClr val="lt2"/>
                </a:highlight>
              </a:rPr>
              <a:t>Swati Rai</a:t>
            </a:r>
            <a:endParaRPr sz="3150">
              <a:solidFill>
                <a:schemeClr val="lt1"/>
              </a:solidFill>
              <a:highlight>
                <a:schemeClr val="lt2"/>
              </a:highlight>
            </a:endParaRPr>
          </a:p>
        </p:txBody>
      </p:sp>
      <p:sp>
        <p:nvSpPr>
          <p:cNvPr id="434" name="Google Shape;434;p45"/>
          <p:cNvSpPr txBox="1"/>
          <p:nvPr/>
        </p:nvSpPr>
        <p:spPr>
          <a:xfrm>
            <a:off x="218025" y="2617625"/>
            <a:ext cx="406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Anton"/>
                <a:ea typeface="Anton"/>
                <a:cs typeface="Anton"/>
                <a:sym typeface="Anton"/>
              </a:rPr>
              <a:t>T</a:t>
            </a:r>
            <a:r>
              <a:rPr lang="en">
                <a:solidFill>
                  <a:schemeClr val="lt1"/>
                </a:solidFill>
                <a:latin typeface="Anton"/>
                <a:ea typeface="Anton"/>
                <a:cs typeface="Anton"/>
                <a:sym typeface="Anton"/>
              </a:rPr>
              <a:t>eam Members:</a:t>
            </a:r>
            <a:endParaRPr>
              <a:solidFill>
                <a:schemeClr val="lt1"/>
              </a:solidFill>
              <a:latin typeface="Anton"/>
              <a:ea typeface="Anton"/>
              <a:cs typeface="Anton"/>
              <a:sym typeface="Ant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 name="Shape 589"/>
        <p:cNvGrpSpPr/>
        <p:nvPr/>
      </p:nvGrpSpPr>
      <p:grpSpPr>
        <a:xfrm>
          <a:off x="0" y="0"/>
          <a:ext cx="0" cy="0"/>
          <a:chOff x="0" y="0"/>
          <a:chExt cx="0" cy="0"/>
        </a:xfrm>
      </p:grpSpPr>
      <p:sp>
        <p:nvSpPr>
          <p:cNvPr id="590" name="Google Shape;590;p54"/>
          <p:cNvSpPr txBox="1"/>
          <p:nvPr/>
        </p:nvSpPr>
        <p:spPr>
          <a:xfrm>
            <a:off x="2811617" y="437450"/>
            <a:ext cx="356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highlight>
                  <a:schemeClr val="dk1"/>
                </a:highlight>
                <a:latin typeface="Anton"/>
                <a:ea typeface="Anton"/>
                <a:cs typeface="Anton"/>
                <a:sym typeface="Anton"/>
              </a:rPr>
              <a:t>STRUCTURE OF THE </a:t>
            </a:r>
            <a:r>
              <a:rPr lang="en" sz="2400">
                <a:solidFill>
                  <a:schemeClr val="dk2"/>
                </a:solidFill>
                <a:highlight>
                  <a:schemeClr val="dk1"/>
                </a:highlight>
                <a:latin typeface="Anton"/>
                <a:ea typeface="Anton"/>
                <a:cs typeface="Anton"/>
                <a:sym typeface="Anton"/>
              </a:rPr>
              <a:t>CLASSIFIER</a:t>
            </a:r>
            <a:endParaRPr sz="2400">
              <a:solidFill>
                <a:schemeClr val="dk2"/>
              </a:solidFill>
              <a:highlight>
                <a:schemeClr val="dk1"/>
              </a:highlight>
              <a:latin typeface="Anton"/>
              <a:ea typeface="Anton"/>
              <a:cs typeface="Anton"/>
              <a:sym typeface="Anton"/>
            </a:endParaRPr>
          </a:p>
        </p:txBody>
      </p:sp>
      <p:sp>
        <p:nvSpPr>
          <p:cNvPr id="591" name="Google Shape;591;p54"/>
          <p:cNvSpPr/>
          <p:nvPr/>
        </p:nvSpPr>
        <p:spPr>
          <a:xfrm>
            <a:off x="1728600" y="973675"/>
            <a:ext cx="5898600" cy="370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4"/>
          <p:cNvSpPr/>
          <p:nvPr/>
        </p:nvSpPr>
        <p:spPr>
          <a:xfrm>
            <a:off x="1411100" y="3880550"/>
            <a:ext cx="493800" cy="69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a:off x="0" y="2586550"/>
            <a:ext cx="1905000" cy="69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p:nvPr/>
        </p:nvSpPr>
        <p:spPr>
          <a:xfrm>
            <a:off x="7239000" y="2555500"/>
            <a:ext cx="1905000" cy="69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54"/>
          <p:cNvPicPr preferRelativeResize="0"/>
          <p:nvPr/>
        </p:nvPicPr>
        <p:blipFill>
          <a:blip r:embed="rId4">
            <a:alphaModFix/>
          </a:blip>
          <a:stretch>
            <a:fillRect/>
          </a:stretch>
        </p:blipFill>
        <p:spPr>
          <a:xfrm>
            <a:off x="1140188" y="998651"/>
            <a:ext cx="6863625" cy="3874200"/>
          </a:xfrm>
          <a:prstGeom prst="rect">
            <a:avLst/>
          </a:prstGeom>
          <a:noFill/>
          <a:ln>
            <a:noFill/>
          </a:ln>
        </p:spPr>
      </p:pic>
      <p:sp>
        <p:nvSpPr>
          <p:cNvPr id="596" name="Google Shape;596;p54"/>
          <p:cNvSpPr txBox="1"/>
          <p:nvPr/>
        </p:nvSpPr>
        <p:spPr>
          <a:xfrm>
            <a:off x="2137825" y="2988800"/>
            <a:ext cx="11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Anton"/>
                <a:ea typeface="Anton"/>
                <a:cs typeface="Anton"/>
                <a:sym typeface="Anton"/>
              </a:rPr>
              <a:t>Convolution</a:t>
            </a:r>
            <a:endParaRPr sz="1600">
              <a:solidFill>
                <a:schemeClr val="dk2"/>
              </a:solidFill>
              <a:latin typeface="Anton"/>
              <a:ea typeface="Anton"/>
              <a:cs typeface="Anton"/>
              <a:sym typeface="Anton"/>
            </a:endParaRPr>
          </a:p>
        </p:txBody>
      </p:sp>
      <p:sp>
        <p:nvSpPr>
          <p:cNvPr id="597" name="Google Shape;597;p54"/>
          <p:cNvSpPr txBox="1"/>
          <p:nvPr/>
        </p:nvSpPr>
        <p:spPr>
          <a:xfrm>
            <a:off x="4358850" y="4089200"/>
            <a:ext cx="11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Anton"/>
                <a:ea typeface="Anton"/>
                <a:cs typeface="Anton"/>
                <a:sym typeface="Anton"/>
              </a:rPr>
              <a:t>Dense</a:t>
            </a:r>
            <a:endParaRPr sz="1600">
              <a:solidFill>
                <a:schemeClr val="dk2"/>
              </a:solidFill>
              <a:latin typeface="Anton"/>
              <a:ea typeface="Anton"/>
              <a:cs typeface="Anton"/>
              <a:sym typeface="Anton"/>
            </a:endParaRPr>
          </a:p>
        </p:txBody>
      </p:sp>
      <p:sp>
        <p:nvSpPr>
          <p:cNvPr id="598" name="Google Shape;598;p54"/>
          <p:cNvSpPr txBox="1"/>
          <p:nvPr/>
        </p:nvSpPr>
        <p:spPr>
          <a:xfrm>
            <a:off x="4358850" y="2988800"/>
            <a:ext cx="11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Anton"/>
                <a:ea typeface="Anton"/>
                <a:cs typeface="Anton"/>
                <a:sym typeface="Anton"/>
              </a:rPr>
              <a:t>Flatten</a:t>
            </a:r>
            <a:endParaRPr sz="1600">
              <a:solidFill>
                <a:schemeClr val="dk2"/>
              </a:solidFill>
              <a:latin typeface="Anton"/>
              <a:ea typeface="Anton"/>
              <a:cs typeface="Anton"/>
              <a:sym typeface="Anton"/>
            </a:endParaRPr>
          </a:p>
        </p:txBody>
      </p:sp>
      <p:sp>
        <p:nvSpPr>
          <p:cNvPr id="599" name="Google Shape;599;p54"/>
          <p:cNvSpPr txBox="1"/>
          <p:nvPr/>
        </p:nvSpPr>
        <p:spPr>
          <a:xfrm>
            <a:off x="6579875" y="2988800"/>
            <a:ext cx="11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Anton"/>
                <a:ea typeface="Anton"/>
                <a:cs typeface="Anton"/>
                <a:sym typeface="Anton"/>
              </a:rPr>
              <a:t>ReLU</a:t>
            </a:r>
            <a:endParaRPr sz="1600">
              <a:solidFill>
                <a:schemeClr val="dk2"/>
              </a:solidFill>
              <a:latin typeface="Anton"/>
              <a:ea typeface="Anton"/>
              <a:cs typeface="Anton"/>
              <a:sym typeface="Anton"/>
            </a:endParaRPr>
          </a:p>
        </p:txBody>
      </p:sp>
      <p:sp>
        <p:nvSpPr>
          <p:cNvPr id="600" name="Google Shape;600;p54"/>
          <p:cNvSpPr txBox="1"/>
          <p:nvPr/>
        </p:nvSpPr>
        <p:spPr>
          <a:xfrm>
            <a:off x="2137825" y="4089200"/>
            <a:ext cx="140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Anton"/>
                <a:ea typeface="Anton"/>
                <a:cs typeface="Anton"/>
                <a:sym typeface="Anton"/>
              </a:rPr>
              <a:t> Max </a:t>
            </a:r>
            <a:r>
              <a:rPr lang="en" sz="1600">
                <a:solidFill>
                  <a:schemeClr val="dk2"/>
                </a:solidFill>
                <a:latin typeface="Anton"/>
                <a:ea typeface="Anton"/>
                <a:cs typeface="Anton"/>
                <a:sym typeface="Anton"/>
              </a:rPr>
              <a:t>Pool</a:t>
            </a:r>
            <a:r>
              <a:rPr lang="en" sz="1600">
                <a:solidFill>
                  <a:schemeClr val="dk2"/>
                </a:solidFill>
                <a:latin typeface="Anton"/>
                <a:ea typeface="Anton"/>
                <a:cs typeface="Anton"/>
                <a:sym typeface="Anton"/>
              </a:rPr>
              <a:t>ing</a:t>
            </a:r>
            <a:endParaRPr sz="1600">
              <a:solidFill>
                <a:schemeClr val="dk2"/>
              </a:solidFill>
              <a:latin typeface="Anton"/>
              <a:ea typeface="Anton"/>
              <a:cs typeface="Anton"/>
              <a:sym typeface="Anton"/>
            </a:endParaRPr>
          </a:p>
        </p:txBody>
      </p:sp>
      <p:sp>
        <p:nvSpPr>
          <p:cNvPr id="601" name="Google Shape;601;p54"/>
          <p:cNvSpPr txBox="1"/>
          <p:nvPr/>
        </p:nvSpPr>
        <p:spPr>
          <a:xfrm>
            <a:off x="6472275" y="4194925"/>
            <a:ext cx="11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Anton"/>
                <a:ea typeface="Anton"/>
                <a:cs typeface="Anton"/>
                <a:sym typeface="Anton"/>
              </a:rPr>
              <a:t>Sigmoid</a:t>
            </a:r>
            <a:endParaRPr sz="1600">
              <a:solidFill>
                <a:schemeClr val="dk2"/>
              </a:solidFill>
              <a:latin typeface="Anton"/>
              <a:ea typeface="Anton"/>
              <a:cs typeface="Anton"/>
              <a:sym typeface="Anton"/>
            </a:endParaRPr>
          </a:p>
        </p:txBody>
      </p:sp>
      <p:pic>
        <p:nvPicPr>
          <p:cNvPr id="602" name="Google Shape;602;p54"/>
          <p:cNvPicPr preferRelativeResize="0"/>
          <p:nvPr/>
        </p:nvPicPr>
        <p:blipFill rotWithShape="1">
          <a:blip r:embed="rId5">
            <a:alphaModFix/>
          </a:blip>
          <a:srcRect b="81710" l="46576" r="44095" t="6693"/>
          <a:stretch/>
        </p:blipFill>
        <p:spPr>
          <a:xfrm flipH="1" rot="10800000">
            <a:off x="7730047" y="3534226"/>
            <a:ext cx="408225" cy="507474"/>
          </a:xfrm>
          <a:prstGeom prst="rect">
            <a:avLst/>
          </a:prstGeom>
          <a:noFill/>
          <a:ln>
            <a:noFill/>
          </a:ln>
        </p:spPr>
      </p:pic>
      <p:pic>
        <p:nvPicPr>
          <p:cNvPr id="603" name="Google Shape;603;p54"/>
          <p:cNvPicPr preferRelativeResize="0"/>
          <p:nvPr/>
        </p:nvPicPr>
        <p:blipFill rotWithShape="1">
          <a:blip r:embed="rId5">
            <a:alphaModFix/>
          </a:blip>
          <a:srcRect b="81710" l="42779" r="44094" t="6693"/>
          <a:stretch/>
        </p:blipFill>
        <p:spPr>
          <a:xfrm flipH="1" rot="10800000">
            <a:off x="1140188" y="1077251"/>
            <a:ext cx="574401" cy="507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7" name="Shape 607"/>
        <p:cNvGrpSpPr/>
        <p:nvPr/>
      </p:nvGrpSpPr>
      <p:grpSpPr>
        <a:xfrm>
          <a:off x="0" y="0"/>
          <a:ext cx="0" cy="0"/>
          <a:chOff x="0" y="0"/>
          <a:chExt cx="0" cy="0"/>
        </a:xfrm>
      </p:grpSpPr>
      <p:sp>
        <p:nvSpPr>
          <p:cNvPr id="608" name="Google Shape;608;p55"/>
          <p:cNvSpPr/>
          <p:nvPr/>
        </p:nvSpPr>
        <p:spPr>
          <a:xfrm>
            <a:off x="672350" y="1250575"/>
            <a:ext cx="6225900" cy="321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55" title="Points scored"/>
          <p:cNvPicPr preferRelativeResize="0"/>
          <p:nvPr/>
        </p:nvPicPr>
        <p:blipFill>
          <a:blip r:embed="rId4">
            <a:alphaModFix/>
          </a:blip>
          <a:stretch>
            <a:fillRect/>
          </a:stretch>
        </p:blipFill>
        <p:spPr>
          <a:xfrm>
            <a:off x="672350" y="1028700"/>
            <a:ext cx="5719551" cy="3536574"/>
          </a:xfrm>
          <a:prstGeom prst="rect">
            <a:avLst/>
          </a:prstGeom>
          <a:noFill/>
          <a:ln>
            <a:noFill/>
          </a:ln>
        </p:spPr>
      </p:pic>
      <p:sp>
        <p:nvSpPr>
          <p:cNvPr id="610" name="Google Shape;610;p55"/>
          <p:cNvSpPr/>
          <p:nvPr/>
        </p:nvSpPr>
        <p:spPr>
          <a:xfrm>
            <a:off x="7221075" y="1398500"/>
            <a:ext cx="1210200" cy="1210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5"/>
          <p:cNvSpPr/>
          <p:nvPr/>
        </p:nvSpPr>
        <p:spPr>
          <a:xfrm>
            <a:off x="7221075" y="2718563"/>
            <a:ext cx="1210200" cy="1210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5"/>
          <p:cNvSpPr txBox="1"/>
          <p:nvPr/>
        </p:nvSpPr>
        <p:spPr>
          <a:xfrm>
            <a:off x="7177275" y="1546400"/>
            <a:ext cx="1297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nton"/>
                <a:ea typeface="Anton"/>
                <a:cs typeface="Anton"/>
                <a:sym typeface="Anton"/>
              </a:rPr>
              <a:t>83 %</a:t>
            </a:r>
            <a:endParaRPr sz="1800">
              <a:solidFill>
                <a:schemeClr val="dk1"/>
              </a:solidFill>
              <a:latin typeface="Anton"/>
              <a:ea typeface="Anton"/>
              <a:cs typeface="Anton"/>
              <a:sym typeface="Anton"/>
            </a:endParaRPr>
          </a:p>
        </p:txBody>
      </p:sp>
      <p:sp>
        <p:nvSpPr>
          <p:cNvPr id="613" name="Google Shape;613;p55"/>
          <p:cNvSpPr txBox="1"/>
          <p:nvPr/>
        </p:nvSpPr>
        <p:spPr>
          <a:xfrm>
            <a:off x="7177275" y="2008100"/>
            <a:ext cx="1297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naheim"/>
                <a:ea typeface="Anaheim"/>
                <a:cs typeface="Anaheim"/>
                <a:sym typeface="Anaheim"/>
              </a:rPr>
              <a:t>Without Libraries</a:t>
            </a:r>
            <a:endParaRPr sz="1800">
              <a:solidFill>
                <a:schemeClr val="dk1"/>
              </a:solidFill>
              <a:latin typeface="Anaheim"/>
              <a:ea typeface="Anaheim"/>
              <a:cs typeface="Anaheim"/>
              <a:sym typeface="Anaheim"/>
            </a:endParaRPr>
          </a:p>
        </p:txBody>
      </p:sp>
      <p:sp>
        <p:nvSpPr>
          <p:cNvPr id="614" name="Google Shape;614;p55"/>
          <p:cNvSpPr txBox="1"/>
          <p:nvPr/>
        </p:nvSpPr>
        <p:spPr>
          <a:xfrm>
            <a:off x="7177275" y="2861975"/>
            <a:ext cx="1297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nton"/>
                <a:ea typeface="Anton"/>
                <a:cs typeface="Anton"/>
                <a:sym typeface="Anton"/>
              </a:rPr>
              <a:t>96 %</a:t>
            </a:r>
            <a:endParaRPr sz="1800">
              <a:solidFill>
                <a:schemeClr val="dk1"/>
              </a:solidFill>
              <a:latin typeface="Anton"/>
              <a:ea typeface="Anton"/>
              <a:cs typeface="Anton"/>
              <a:sym typeface="Anton"/>
            </a:endParaRPr>
          </a:p>
        </p:txBody>
      </p:sp>
      <p:sp>
        <p:nvSpPr>
          <p:cNvPr id="615" name="Google Shape;615;p55"/>
          <p:cNvSpPr txBox="1"/>
          <p:nvPr/>
        </p:nvSpPr>
        <p:spPr>
          <a:xfrm>
            <a:off x="7177275" y="3323675"/>
            <a:ext cx="1297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naheim"/>
                <a:ea typeface="Anaheim"/>
                <a:cs typeface="Anaheim"/>
                <a:sym typeface="Anaheim"/>
              </a:rPr>
              <a:t>With Libraries</a:t>
            </a:r>
            <a:endParaRPr sz="1800">
              <a:solidFill>
                <a:schemeClr val="dk1"/>
              </a:solidFill>
              <a:latin typeface="Anaheim"/>
              <a:ea typeface="Anaheim"/>
              <a:cs typeface="Anaheim"/>
              <a:sym typeface="Anaheim"/>
            </a:endParaRPr>
          </a:p>
        </p:txBody>
      </p:sp>
      <p:sp>
        <p:nvSpPr>
          <p:cNvPr id="616" name="Google Shape;616;p55"/>
          <p:cNvSpPr txBox="1"/>
          <p:nvPr/>
        </p:nvSpPr>
        <p:spPr>
          <a:xfrm>
            <a:off x="3253200" y="437025"/>
            <a:ext cx="26376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highlight>
                  <a:schemeClr val="dk1"/>
                </a:highlight>
                <a:latin typeface="Anton"/>
                <a:ea typeface="Anton"/>
                <a:cs typeface="Anton"/>
                <a:sym typeface="Anton"/>
              </a:rPr>
              <a:t>Model Comparison</a:t>
            </a:r>
            <a:endParaRPr sz="2400">
              <a:solidFill>
                <a:schemeClr val="lt1"/>
              </a:solidFill>
              <a:highlight>
                <a:schemeClr val="dk1"/>
              </a:highlight>
              <a:latin typeface="Anton"/>
              <a:ea typeface="Anton"/>
              <a:cs typeface="Anton"/>
              <a:sym typeface="Anton"/>
            </a:endParaRPr>
          </a:p>
        </p:txBody>
      </p:sp>
      <p:sp>
        <p:nvSpPr>
          <p:cNvPr id="617" name="Google Shape;617;p55"/>
          <p:cNvSpPr txBox="1"/>
          <p:nvPr/>
        </p:nvSpPr>
        <p:spPr>
          <a:xfrm>
            <a:off x="7177275" y="934250"/>
            <a:ext cx="1297800" cy="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Anton"/>
                <a:ea typeface="Anton"/>
                <a:cs typeface="Anton"/>
                <a:sym typeface="Anton"/>
              </a:rPr>
              <a:t>Accuracy</a:t>
            </a:r>
            <a:endParaRPr b="1" sz="1600">
              <a:solidFill>
                <a:schemeClr val="dk2"/>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1" name="Shape 621"/>
        <p:cNvGrpSpPr/>
        <p:nvPr/>
      </p:nvGrpSpPr>
      <p:grpSpPr>
        <a:xfrm>
          <a:off x="0" y="0"/>
          <a:ext cx="0" cy="0"/>
          <a:chOff x="0" y="0"/>
          <a:chExt cx="0" cy="0"/>
        </a:xfrm>
      </p:grpSpPr>
      <p:sp>
        <p:nvSpPr>
          <p:cNvPr id="622" name="Google Shape;622;p56"/>
          <p:cNvSpPr txBox="1"/>
          <p:nvPr>
            <p:ph idx="4" type="ctrTitle"/>
          </p:nvPr>
        </p:nvSpPr>
        <p:spPr>
          <a:xfrm>
            <a:off x="1037900" y="3229850"/>
            <a:ext cx="2513100" cy="50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FORWARD</a:t>
            </a:r>
            <a:r>
              <a:rPr lang="en"/>
              <a:t> PROPAGATION</a:t>
            </a:r>
            <a:endParaRPr/>
          </a:p>
        </p:txBody>
      </p:sp>
      <p:sp>
        <p:nvSpPr>
          <p:cNvPr id="623" name="Google Shape;623;p56"/>
          <p:cNvSpPr txBox="1"/>
          <p:nvPr>
            <p:ph idx="13" type="ctrTitle"/>
          </p:nvPr>
        </p:nvSpPr>
        <p:spPr>
          <a:xfrm>
            <a:off x="5467275" y="3303500"/>
            <a:ext cx="2639100" cy="3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FORWARD</a:t>
            </a:r>
            <a:r>
              <a:rPr lang="en"/>
              <a:t> </a:t>
            </a:r>
            <a:r>
              <a:rPr lang="en"/>
              <a:t>PROPAGATION</a:t>
            </a:r>
            <a:endParaRPr/>
          </a:p>
        </p:txBody>
      </p:sp>
      <p:sp>
        <p:nvSpPr>
          <p:cNvPr id="624" name="Google Shape;624;p56"/>
          <p:cNvSpPr/>
          <p:nvPr/>
        </p:nvSpPr>
        <p:spPr>
          <a:xfrm>
            <a:off x="4539762" y="2295263"/>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4539762" y="395778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56"/>
          <p:cNvCxnSpPr>
            <a:stCxn id="624" idx="2"/>
            <a:endCxn id="625" idx="0"/>
          </p:cNvCxnSpPr>
          <p:nvPr/>
        </p:nvCxnSpPr>
        <p:spPr>
          <a:xfrm>
            <a:off x="4572012" y="2359763"/>
            <a:ext cx="0" cy="1598100"/>
          </a:xfrm>
          <a:prstGeom prst="straightConnector1">
            <a:avLst/>
          </a:prstGeom>
          <a:noFill/>
          <a:ln cap="flat" cmpd="sng" w="9525">
            <a:solidFill>
              <a:schemeClr val="lt1"/>
            </a:solidFill>
            <a:prstDash val="solid"/>
            <a:round/>
            <a:headEnd len="med" w="med" type="none"/>
            <a:tailEnd len="med" w="med" type="none"/>
          </a:ln>
        </p:spPr>
      </p:cxnSp>
      <p:sp>
        <p:nvSpPr>
          <p:cNvPr id="627" name="Google Shape;627;p56"/>
          <p:cNvSpPr/>
          <p:nvPr/>
        </p:nvSpPr>
        <p:spPr>
          <a:xfrm>
            <a:off x="4539762" y="61863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 name="Google Shape;628;p56"/>
          <p:cNvCxnSpPr>
            <a:stCxn id="624" idx="0"/>
            <a:endCxn id="627" idx="2"/>
          </p:cNvCxnSpPr>
          <p:nvPr/>
        </p:nvCxnSpPr>
        <p:spPr>
          <a:xfrm rot="10800000">
            <a:off x="4572012" y="683063"/>
            <a:ext cx="0" cy="1612200"/>
          </a:xfrm>
          <a:prstGeom prst="straightConnector1">
            <a:avLst/>
          </a:prstGeom>
          <a:noFill/>
          <a:ln cap="flat" cmpd="sng" w="9525">
            <a:solidFill>
              <a:schemeClr val="lt1"/>
            </a:solidFill>
            <a:prstDash val="solid"/>
            <a:round/>
            <a:headEnd len="med" w="med" type="none"/>
            <a:tailEnd len="med" w="med" type="none"/>
          </a:ln>
        </p:spPr>
      </p:cxnSp>
      <p:pic>
        <p:nvPicPr>
          <p:cNvPr id="629" name="Google Shape;629;p56"/>
          <p:cNvPicPr preferRelativeResize="0"/>
          <p:nvPr/>
        </p:nvPicPr>
        <p:blipFill rotWithShape="1">
          <a:blip r:embed="rId3">
            <a:alphaModFix/>
          </a:blip>
          <a:srcRect b="81710" l="42779" r="44094" t="6693"/>
          <a:stretch/>
        </p:blipFill>
        <p:spPr>
          <a:xfrm flipH="1" rot="10800000">
            <a:off x="8128663" y="3174038"/>
            <a:ext cx="574401" cy="507474"/>
          </a:xfrm>
          <a:prstGeom prst="rect">
            <a:avLst/>
          </a:prstGeom>
          <a:noFill/>
          <a:ln>
            <a:noFill/>
          </a:ln>
        </p:spPr>
      </p:pic>
      <p:pic>
        <p:nvPicPr>
          <p:cNvPr id="630" name="Google Shape;630;p56"/>
          <p:cNvPicPr preferRelativeResize="0"/>
          <p:nvPr/>
        </p:nvPicPr>
        <p:blipFill rotWithShape="1">
          <a:blip r:embed="rId3">
            <a:alphaModFix/>
          </a:blip>
          <a:srcRect b="81493" l="50634" r="43731" t="9752"/>
          <a:stretch/>
        </p:blipFill>
        <p:spPr>
          <a:xfrm flipH="1" rot="10800000">
            <a:off x="912688" y="1350550"/>
            <a:ext cx="254775" cy="395850"/>
          </a:xfrm>
          <a:prstGeom prst="rect">
            <a:avLst/>
          </a:prstGeom>
          <a:noFill/>
          <a:ln>
            <a:noFill/>
          </a:ln>
        </p:spPr>
      </p:pic>
      <p:pic>
        <p:nvPicPr>
          <p:cNvPr id="631" name="Google Shape;631;p56"/>
          <p:cNvPicPr preferRelativeResize="0"/>
          <p:nvPr/>
        </p:nvPicPr>
        <p:blipFill rotWithShape="1">
          <a:blip r:embed="rId3">
            <a:alphaModFix/>
          </a:blip>
          <a:srcRect b="81493" l="50634" r="43731" t="9752"/>
          <a:stretch/>
        </p:blipFill>
        <p:spPr>
          <a:xfrm flipH="1" rot="10800000">
            <a:off x="259788" y="3229850"/>
            <a:ext cx="254775" cy="395850"/>
          </a:xfrm>
          <a:prstGeom prst="rect">
            <a:avLst/>
          </a:prstGeom>
          <a:noFill/>
          <a:ln>
            <a:noFill/>
          </a:ln>
        </p:spPr>
      </p:pic>
      <p:pic>
        <p:nvPicPr>
          <p:cNvPr id="632" name="Google Shape;632;p56"/>
          <p:cNvPicPr preferRelativeResize="0"/>
          <p:nvPr/>
        </p:nvPicPr>
        <p:blipFill rotWithShape="1">
          <a:blip r:embed="rId3">
            <a:alphaModFix/>
          </a:blip>
          <a:srcRect b="81493" l="50634" r="43731" t="9752"/>
          <a:stretch/>
        </p:blipFill>
        <p:spPr>
          <a:xfrm flipH="1" rot="10800000">
            <a:off x="8094438" y="479650"/>
            <a:ext cx="254775" cy="395850"/>
          </a:xfrm>
          <a:prstGeom prst="rect">
            <a:avLst/>
          </a:prstGeom>
          <a:noFill/>
          <a:ln>
            <a:noFill/>
          </a:ln>
        </p:spPr>
      </p:pic>
      <p:pic>
        <p:nvPicPr>
          <p:cNvPr id="633" name="Google Shape;633;p56"/>
          <p:cNvPicPr preferRelativeResize="0"/>
          <p:nvPr/>
        </p:nvPicPr>
        <p:blipFill rotWithShape="1">
          <a:blip r:embed="rId4">
            <a:alphaModFix/>
          </a:blip>
          <a:srcRect b="14486" l="11689" r="11458" t="14258"/>
          <a:stretch/>
        </p:blipFill>
        <p:spPr>
          <a:xfrm>
            <a:off x="5043325" y="931481"/>
            <a:ext cx="3500524" cy="2186594"/>
          </a:xfrm>
          <a:prstGeom prst="rect">
            <a:avLst/>
          </a:prstGeom>
          <a:noFill/>
          <a:ln>
            <a:noFill/>
          </a:ln>
        </p:spPr>
      </p:pic>
      <p:sp>
        <p:nvSpPr>
          <p:cNvPr id="634" name="Google Shape;634;p56"/>
          <p:cNvSpPr txBox="1"/>
          <p:nvPr/>
        </p:nvSpPr>
        <p:spPr>
          <a:xfrm>
            <a:off x="1167475" y="3663800"/>
            <a:ext cx="217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For 1 Hidden Layer</a:t>
            </a:r>
            <a:endParaRPr b="1" sz="1800">
              <a:solidFill>
                <a:schemeClr val="lt1"/>
              </a:solidFill>
              <a:latin typeface="Anaheim"/>
              <a:ea typeface="Anaheim"/>
              <a:cs typeface="Anaheim"/>
              <a:sym typeface="Anaheim"/>
            </a:endParaRPr>
          </a:p>
        </p:txBody>
      </p:sp>
      <p:sp>
        <p:nvSpPr>
          <p:cNvPr id="635" name="Google Shape;635;p56"/>
          <p:cNvSpPr txBox="1"/>
          <p:nvPr/>
        </p:nvSpPr>
        <p:spPr>
          <a:xfrm>
            <a:off x="5697525" y="3663800"/>
            <a:ext cx="2092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For 2 Hidden Layer</a:t>
            </a:r>
            <a:endParaRPr b="1" sz="1800">
              <a:solidFill>
                <a:schemeClr val="lt1"/>
              </a:solidFill>
              <a:latin typeface="Anaheim"/>
              <a:ea typeface="Anaheim"/>
              <a:cs typeface="Anaheim"/>
              <a:sym typeface="Anaheim"/>
            </a:endParaRPr>
          </a:p>
        </p:txBody>
      </p:sp>
      <p:pic>
        <p:nvPicPr>
          <p:cNvPr id="636" name="Google Shape;636;p56"/>
          <p:cNvPicPr preferRelativeResize="0"/>
          <p:nvPr/>
        </p:nvPicPr>
        <p:blipFill rotWithShape="1">
          <a:blip r:embed="rId5">
            <a:alphaModFix/>
          </a:blip>
          <a:srcRect b="20219" l="13181" r="13343" t="20745"/>
          <a:stretch/>
        </p:blipFill>
        <p:spPr>
          <a:xfrm>
            <a:off x="488225" y="940725"/>
            <a:ext cx="3612452" cy="18664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0" name="Shape 640"/>
        <p:cNvGrpSpPr/>
        <p:nvPr/>
      </p:nvGrpSpPr>
      <p:grpSpPr>
        <a:xfrm>
          <a:off x="0" y="0"/>
          <a:ext cx="0" cy="0"/>
          <a:chOff x="0" y="0"/>
          <a:chExt cx="0" cy="0"/>
        </a:xfrm>
      </p:grpSpPr>
      <p:sp>
        <p:nvSpPr>
          <p:cNvPr id="641" name="Google Shape;641;p57"/>
          <p:cNvSpPr txBox="1"/>
          <p:nvPr>
            <p:ph idx="4" type="ctrTitle"/>
          </p:nvPr>
        </p:nvSpPr>
        <p:spPr>
          <a:xfrm>
            <a:off x="1037900" y="3229850"/>
            <a:ext cx="2694300" cy="50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BACKWARD</a:t>
            </a:r>
            <a:r>
              <a:rPr lang="en"/>
              <a:t>  </a:t>
            </a:r>
            <a:r>
              <a:rPr lang="en"/>
              <a:t>PROPAGATION</a:t>
            </a:r>
            <a:endParaRPr/>
          </a:p>
        </p:txBody>
      </p:sp>
      <p:sp>
        <p:nvSpPr>
          <p:cNvPr id="642" name="Google Shape;642;p57"/>
          <p:cNvSpPr txBox="1"/>
          <p:nvPr>
            <p:ph idx="13" type="ctrTitle"/>
          </p:nvPr>
        </p:nvSpPr>
        <p:spPr>
          <a:xfrm>
            <a:off x="5467275" y="3303500"/>
            <a:ext cx="2639100" cy="3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BACKWARD</a:t>
            </a:r>
            <a:r>
              <a:rPr lang="en"/>
              <a:t> PROPAGATION</a:t>
            </a:r>
            <a:endParaRPr/>
          </a:p>
        </p:txBody>
      </p:sp>
      <p:sp>
        <p:nvSpPr>
          <p:cNvPr id="643" name="Google Shape;643;p57"/>
          <p:cNvSpPr/>
          <p:nvPr/>
        </p:nvSpPr>
        <p:spPr>
          <a:xfrm>
            <a:off x="4539762" y="2295263"/>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7"/>
          <p:cNvSpPr/>
          <p:nvPr/>
        </p:nvSpPr>
        <p:spPr>
          <a:xfrm>
            <a:off x="4539762" y="395778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 name="Google Shape;645;p57"/>
          <p:cNvCxnSpPr>
            <a:stCxn id="643" idx="2"/>
            <a:endCxn id="644" idx="0"/>
          </p:cNvCxnSpPr>
          <p:nvPr/>
        </p:nvCxnSpPr>
        <p:spPr>
          <a:xfrm>
            <a:off x="4572012" y="2359763"/>
            <a:ext cx="0" cy="1598100"/>
          </a:xfrm>
          <a:prstGeom prst="straightConnector1">
            <a:avLst/>
          </a:prstGeom>
          <a:noFill/>
          <a:ln cap="flat" cmpd="sng" w="9525">
            <a:solidFill>
              <a:schemeClr val="lt1"/>
            </a:solidFill>
            <a:prstDash val="solid"/>
            <a:round/>
            <a:headEnd len="med" w="med" type="none"/>
            <a:tailEnd len="med" w="med" type="none"/>
          </a:ln>
        </p:spPr>
      </p:cxnSp>
      <p:sp>
        <p:nvSpPr>
          <p:cNvPr id="646" name="Google Shape;646;p57"/>
          <p:cNvSpPr/>
          <p:nvPr/>
        </p:nvSpPr>
        <p:spPr>
          <a:xfrm>
            <a:off x="4539762" y="61863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 name="Google Shape;647;p57"/>
          <p:cNvCxnSpPr>
            <a:stCxn id="643" idx="0"/>
            <a:endCxn id="646" idx="2"/>
          </p:cNvCxnSpPr>
          <p:nvPr/>
        </p:nvCxnSpPr>
        <p:spPr>
          <a:xfrm rot="10800000">
            <a:off x="4572012" y="683063"/>
            <a:ext cx="0" cy="1612200"/>
          </a:xfrm>
          <a:prstGeom prst="straightConnector1">
            <a:avLst/>
          </a:prstGeom>
          <a:noFill/>
          <a:ln cap="flat" cmpd="sng" w="9525">
            <a:solidFill>
              <a:schemeClr val="lt1"/>
            </a:solidFill>
            <a:prstDash val="solid"/>
            <a:round/>
            <a:headEnd len="med" w="med" type="none"/>
            <a:tailEnd len="med" w="med" type="none"/>
          </a:ln>
        </p:spPr>
      </p:cxnSp>
      <p:pic>
        <p:nvPicPr>
          <p:cNvPr id="648" name="Google Shape;648;p57"/>
          <p:cNvPicPr preferRelativeResize="0"/>
          <p:nvPr/>
        </p:nvPicPr>
        <p:blipFill rotWithShape="1">
          <a:blip r:embed="rId3">
            <a:alphaModFix/>
          </a:blip>
          <a:srcRect b="81710" l="42779" r="44094" t="6693"/>
          <a:stretch/>
        </p:blipFill>
        <p:spPr>
          <a:xfrm flipH="1" rot="10800000">
            <a:off x="8128663" y="3174038"/>
            <a:ext cx="574401" cy="507474"/>
          </a:xfrm>
          <a:prstGeom prst="rect">
            <a:avLst/>
          </a:prstGeom>
          <a:noFill/>
          <a:ln>
            <a:noFill/>
          </a:ln>
        </p:spPr>
      </p:pic>
      <p:pic>
        <p:nvPicPr>
          <p:cNvPr id="649" name="Google Shape;649;p57"/>
          <p:cNvPicPr preferRelativeResize="0"/>
          <p:nvPr/>
        </p:nvPicPr>
        <p:blipFill rotWithShape="1">
          <a:blip r:embed="rId3">
            <a:alphaModFix/>
          </a:blip>
          <a:srcRect b="81493" l="50634" r="43731" t="9752"/>
          <a:stretch/>
        </p:blipFill>
        <p:spPr>
          <a:xfrm flipH="1" rot="10800000">
            <a:off x="912688" y="1350550"/>
            <a:ext cx="254775" cy="395850"/>
          </a:xfrm>
          <a:prstGeom prst="rect">
            <a:avLst/>
          </a:prstGeom>
          <a:noFill/>
          <a:ln>
            <a:noFill/>
          </a:ln>
        </p:spPr>
      </p:pic>
      <p:pic>
        <p:nvPicPr>
          <p:cNvPr id="650" name="Google Shape;650;p57"/>
          <p:cNvPicPr preferRelativeResize="0"/>
          <p:nvPr/>
        </p:nvPicPr>
        <p:blipFill rotWithShape="1">
          <a:blip r:embed="rId3">
            <a:alphaModFix/>
          </a:blip>
          <a:srcRect b="81493" l="50634" r="43731" t="9752"/>
          <a:stretch/>
        </p:blipFill>
        <p:spPr>
          <a:xfrm flipH="1" rot="10800000">
            <a:off x="259788" y="3229850"/>
            <a:ext cx="254775" cy="395850"/>
          </a:xfrm>
          <a:prstGeom prst="rect">
            <a:avLst/>
          </a:prstGeom>
          <a:noFill/>
          <a:ln>
            <a:noFill/>
          </a:ln>
        </p:spPr>
      </p:pic>
      <p:pic>
        <p:nvPicPr>
          <p:cNvPr id="651" name="Google Shape;651;p57"/>
          <p:cNvPicPr preferRelativeResize="0"/>
          <p:nvPr/>
        </p:nvPicPr>
        <p:blipFill rotWithShape="1">
          <a:blip r:embed="rId3">
            <a:alphaModFix/>
          </a:blip>
          <a:srcRect b="81493" l="50634" r="43731" t="9752"/>
          <a:stretch/>
        </p:blipFill>
        <p:spPr>
          <a:xfrm flipH="1" rot="10800000">
            <a:off x="8094438" y="479650"/>
            <a:ext cx="254775" cy="395850"/>
          </a:xfrm>
          <a:prstGeom prst="rect">
            <a:avLst/>
          </a:prstGeom>
          <a:noFill/>
          <a:ln>
            <a:noFill/>
          </a:ln>
        </p:spPr>
      </p:pic>
      <p:pic>
        <p:nvPicPr>
          <p:cNvPr id="652" name="Google Shape;652;p57"/>
          <p:cNvPicPr preferRelativeResize="0"/>
          <p:nvPr/>
        </p:nvPicPr>
        <p:blipFill rotWithShape="1">
          <a:blip r:embed="rId4">
            <a:alphaModFix/>
          </a:blip>
          <a:srcRect b="15491" l="10345" r="10321" t="15567"/>
          <a:stretch/>
        </p:blipFill>
        <p:spPr>
          <a:xfrm>
            <a:off x="550950" y="683150"/>
            <a:ext cx="3809751" cy="2337650"/>
          </a:xfrm>
          <a:prstGeom prst="rect">
            <a:avLst/>
          </a:prstGeom>
          <a:noFill/>
          <a:ln>
            <a:noFill/>
          </a:ln>
        </p:spPr>
      </p:pic>
      <p:pic>
        <p:nvPicPr>
          <p:cNvPr id="653" name="Google Shape;653;p57"/>
          <p:cNvPicPr preferRelativeResize="0"/>
          <p:nvPr/>
        </p:nvPicPr>
        <p:blipFill rotWithShape="1">
          <a:blip r:embed="rId5">
            <a:alphaModFix/>
          </a:blip>
          <a:srcRect b="13631" l="9263" r="9475" t="13280"/>
          <a:stretch/>
        </p:blipFill>
        <p:spPr>
          <a:xfrm>
            <a:off x="4893325" y="618651"/>
            <a:ext cx="3809747" cy="2402149"/>
          </a:xfrm>
          <a:prstGeom prst="rect">
            <a:avLst/>
          </a:prstGeom>
          <a:noFill/>
          <a:ln>
            <a:noFill/>
          </a:ln>
        </p:spPr>
      </p:pic>
      <p:sp>
        <p:nvSpPr>
          <p:cNvPr id="654" name="Google Shape;654;p57"/>
          <p:cNvSpPr txBox="1"/>
          <p:nvPr/>
        </p:nvSpPr>
        <p:spPr>
          <a:xfrm>
            <a:off x="732050" y="36257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For 1 Hidden Layer</a:t>
            </a:r>
            <a:endParaRPr b="1" sz="1800">
              <a:solidFill>
                <a:schemeClr val="lt1"/>
              </a:solidFill>
              <a:latin typeface="Anaheim"/>
              <a:ea typeface="Anaheim"/>
              <a:cs typeface="Anaheim"/>
              <a:sym typeface="Anaheim"/>
            </a:endParaRPr>
          </a:p>
        </p:txBody>
      </p:sp>
      <p:sp>
        <p:nvSpPr>
          <p:cNvPr id="655" name="Google Shape;655;p57"/>
          <p:cNvSpPr txBox="1"/>
          <p:nvPr/>
        </p:nvSpPr>
        <p:spPr>
          <a:xfrm>
            <a:off x="5257975" y="36257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Anaheim"/>
                <a:ea typeface="Anaheim"/>
                <a:cs typeface="Anaheim"/>
                <a:sym typeface="Anaheim"/>
              </a:rPr>
              <a:t>For 2 Hidden Layer</a:t>
            </a:r>
            <a:endParaRPr b="1" sz="1800">
              <a:solidFill>
                <a:schemeClr val="lt1"/>
              </a:solidFill>
              <a:latin typeface="Anaheim"/>
              <a:ea typeface="Anaheim"/>
              <a:cs typeface="Anaheim"/>
              <a:sym typeface="Anahei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9" name="Shape 659"/>
        <p:cNvGrpSpPr/>
        <p:nvPr/>
      </p:nvGrpSpPr>
      <p:grpSpPr>
        <a:xfrm>
          <a:off x="0" y="0"/>
          <a:ext cx="0" cy="0"/>
          <a:chOff x="0" y="0"/>
          <a:chExt cx="0" cy="0"/>
        </a:xfrm>
      </p:grpSpPr>
      <p:sp>
        <p:nvSpPr>
          <p:cNvPr id="660" name="Google Shape;660;p58"/>
          <p:cNvSpPr txBox="1"/>
          <p:nvPr/>
        </p:nvSpPr>
        <p:spPr>
          <a:xfrm>
            <a:off x="669500" y="1523988"/>
            <a:ext cx="3618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highlight>
                  <a:srgbClr val="F3F3F3"/>
                </a:highlight>
                <a:latin typeface="Anaheim"/>
                <a:ea typeface="Anaheim"/>
                <a:cs typeface="Anaheim"/>
                <a:sym typeface="Anaheim"/>
              </a:rPr>
              <a:t>Successfully established the formation of  a convolutional neural network layers for</a:t>
            </a:r>
            <a:r>
              <a:rPr lang="en" sz="1500">
                <a:solidFill>
                  <a:srgbClr val="F3F3F3"/>
                </a:solidFill>
                <a:highlight>
                  <a:srgbClr val="F3F3F3"/>
                </a:highlight>
                <a:latin typeface="Anaheim"/>
                <a:ea typeface="Anaheim"/>
                <a:cs typeface="Anaheim"/>
                <a:sym typeface="Anaheim"/>
              </a:rPr>
              <a:t>  </a:t>
            </a:r>
            <a:r>
              <a:rPr lang="en" sz="1500">
                <a:highlight>
                  <a:srgbClr val="F3F3F3"/>
                </a:highlight>
                <a:latin typeface="Anaheim"/>
                <a:ea typeface="Anaheim"/>
                <a:cs typeface="Anaheim"/>
                <a:sym typeface="Anaheim"/>
              </a:rPr>
              <a:t>detecting multi class dataset of chess pieces.</a:t>
            </a:r>
            <a:endParaRPr sz="1500">
              <a:highlight>
                <a:srgbClr val="F3F3F3"/>
              </a:highlight>
              <a:latin typeface="Anaheim"/>
              <a:ea typeface="Anaheim"/>
              <a:cs typeface="Anaheim"/>
              <a:sym typeface="Anaheim"/>
            </a:endParaRPr>
          </a:p>
          <a:p>
            <a:pPr indent="0" lvl="0" marL="0" rtl="0" algn="l">
              <a:spcBef>
                <a:spcPts val="0"/>
              </a:spcBef>
              <a:spcAft>
                <a:spcPts val="0"/>
              </a:spcAft>
              <a:buNone/>
            </a:pPr>
            <a:r>
              <a:t/>
            </a:r>
            <a:endParaRPr sz="1500">
              <a:highlight>
                <a:srgbClr val="F3F3F3"/>
              </a:highlight>
              <a:latin typeface="Anaheim"/>
              <a:ea typeface="Anaheim"/>
              <a:cs typeface="Anaheim"/>
              <a:sym typeface="Anaheim"/>
            </a:endParaRPr>
          </a:p>
        </p:txBody>
      </p:sp>
      <p:sp>
        <p:nvSpPr>
          <p:cNvPr id="661" name="Google Shape;661;p58"/>
          <p:cNvSpPr txBox="1"/>
          <p:nvPr/>
        </p:nvSpPr>
        <p:spPr>
          <a:xfrm>
            <a:off x="1109775" y="2529250"/>
            <a:ext cx="2611800" cy="400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dk1"/>
              </a:highlight>
              <a:latin typeface="Anaheim"/>
              <a:ea typeface="Anaheim"/>
              <a:cs typeface="Anaheim"/>
              <a:sym typeface="Anaheim"/>
            </a:endParaRPr>
          </a:p>
        </p:txBody>
      </p:sp>
      <p:sp>
        <p:nvSpPr>
          <p:cNvPr id="662" name="Google Shape;662;p58"/>
          <p:cNvSpPr txBox="1"/>
          <p:nvPr/>
        </p:nvSpPr>
        <p:spPr>
          <a:xfrm>
            <a:off x="4068600" y="1537025"/>
            <a:ext cx="4837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dk1"/>
              </a:highlight>
              <a:latin typeface="Anaheim"/>
              <a:ea typeface="Anaheim"/>
              <a:cs typeface="Anaheim"/>
              <a:sym typeface="Anaheim"/>
            </a:endParaRPr>
          </a:p>
          <a:p>
            <a:pPr indent="0" lvl="0" marL="0" rtl="0" algn="l">
              <a:spcBef>
                <a:spcPts val="0"/>
              </a:spcBef>
              <a:spcAft>
                <a:spcPts val="0"/>
              </a:spcAft>
              <a:buNone/>
            </a:pPr>
            <a:r>
              <a:t/>
            </a:r>
            <a:endParaRPr>
              <a:highlight>
                <a:schemeClr val="dk1"/>
              </a:highlight>
              <a:latin typeface="Anaheim"/>
              <a:ea typeface="Anaheim"/>
              <a:cs typeface="Anaheim"/>
              <a:sym typeface="Anaheim"/>
            </a:endParaRPr>
          </a:p>
          <a:p>
            <a:pPr indent="0" lvl="0" marL="0" rtl="0" algn="l">
              <a:spcBef>
                <a:spcPts val="0"/>
              </a:spcBef>
              <a:spcAft>
                <a:spcPts val="0"/>
              </a:spcAft>
              <a:buNone/>
            </a:pPr>
            <a:r>
              <a:t/>
            </a:r>
            <a:endParaRPr>
              <a:highlight>
                <a:schemeClr val="dk1"/>
              </a:highlight>
              <a:latin typeface="Anaheim"/>
              <a:ea typeface="Anaheim"/>
              <a:cs typeface="Anaheim"/>
              <a:sym typeface="Anaheim"/>
            </a:endParaRPr>
          </a:p>
          <a:p>
            <a:pPr indent="0" lvl="0" marL="0" rtl="0" algn="l">
              <a:spcBef>
                <a:spcPts val="0"/>
              </a:spcBef>
              <a:spcAft>
                <a:spcPts val="0"/>
              </a:spcAft>
              <a:buNone/>
            </a:pPr>
            <a:r>
              <a:t/>
            </a:r>
            <a:endParaRPr>
              <a:highlight>
                <a:schemeClr val="dk1"/>
              </a:highlight>
              <a:latin typeface="Anaheim"/>
              <a:ea typeface="Anaheim"/>
              <a:cs typeface="Anaheim"/>
              <a:sym typeface="Anaheim"/>
            </a:endParaRPr>
          </a:p>
          <a:p>
            <a:pPr indent="0" lvl="0" marL="0" rtl="0" algn="l">
              <a:spcBef>
                <a:spcPts val="0"/>
              </a:spcBef>
              <a:spcAft>
                <a:spcPts val="0"/>
              </a:spcAft>
              <a:buNone/>
            </a:pPr>
            <a:r>
              <a:t/>
            </a:r>
            <a:endParaRPr>
              <a:highlight>
                <a:schemeClr val="dk1"/>
              </a:highlight>
              <a:latin typeface="Anaheim"/>
              <a:ea typeface="Anaheim"/>
              <a:cs typeface="Anaheim"/>
              <a:sym typeface="Anaheim"/>
            </a:endParaRPr>
          </a:p>
          <a:p>
            <a:pPr indent="0" lvl="0" marL="0" rtl="0" algn="l">
              <a:spcBef>
                <a:spcPts val="0"/>
              </a:spcBef>
              <a:spcAft>
                <a:spcPts val="0"/>
              </a:spcAft>
              <a:buNone/>
            </a:pPr>
            <a:r>
              <a:t/>
            </a:r>
            <a:endParaRPr>
              <a:highlight>
                <a:schemeClr val="dk1"/>
              </a:highlight>
              <a:latin typeface="Anaheim"/>
              <a:ea typeface="Anaheim"/>
              <a:cs typeface="Anaheim"/>
              <a:sym typeface="Anaheim"/>
            </a:endParaRPr>
          </a:p>
        </p:txBody>
      </p:sp>
      <p:sp>
        <p:nvSpPr>
          <p:cNvPr id="663" name="Google Shape;663;p58"/>
          <p:cNvSpPr txBox="1"/>
          <p:nvPr/>
        </p:nvSpPr>
        <p:spPr>
          <a:xfrm>
            <a:off x="1232750" y="2593000"/>
            <a:ext cx="6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664" name="Google Shape;664;p58"/>
          <p:cNvSpPr txBox="1"/>
          <p:nvPr/>
        </p:nvSpPr>
        <p:spPr>
          <a:xfrm>
            <a:off x="4210650" y="1261325"/>
            <a:ext cx="5026500" cy="34170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665" name="Google Shape;665;p58"/>
          <p:cNvSpPr txBox="1"/>
          <p:nvPr/>
        </p:nvSpPr>
        <p:spPr>
          <a:xfrm>
            <a:off x="818275" y="2603625"/>
            <a:ext cx="2550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666" name="Google Shape;666;p58"/>
          <p:cNvSpPr txBox="1"/>
          <p:nvPr/>
        </p:nvSpPr>
        <p:spPr>
          <a:xfrm>
            <a:off x="669500" y="2614250"/>
            <a:ext cx="3983100" cy="1800900"/>
          </a:xfrm>
          <a:prstGeom prst="rect">
            <a:avLst/>
          </a:prstGeom>
          <a:solidFill>
            <a:srgbClr val="F3F3F3"/>
          </a:solid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highlight>
                  <a:schemeClr val="dk1"/>
                </a:highlight>
                <a:latin typeface="Anaheim"/>
                <a:ea typeface="Anaheim"/>
                <a:cs typeface="Anaheim"/>
                <a:sym typeface="Anaheim"/>
              </a:rPr>
              <a:t>Using above layers we have build our model and tested with images successfully.</a:t>
            </a:r>
            <a:endParaRPr sz="1500">
              <a:highlight>
                <a:schemeClr val="dk1"/>
              </a:highlight>
              <a:latin typeface="Anaheim"/>
              <a:ea typeface="Anaheim"/>
              <a:cs typeface="Anaheim"/>
              <a:sym typeface="Anaheim"/>
            </a:endParaRPr>
          </a:p>
          <a:p>
            <a:pPr indent="0" lvl="0" marL="457200" rtl="0" algn="l">
              <a:spcBef>
                <a:spcPts val="0"/>
              </a:spcBef>
              <a:spcAft>
                <a:spcPts val="0"/>
              </a:spcAft>
              <a:buNone/>
            </a:pPr>
            <a:r>
              <a:t/>
            </a:r>
            <a:endParaRPr sz="1500">
              <a:highlight>
                <a:schemeClr val="dk1"/>
              </a:highlight>
              <a:latin typeface="Anaheim"/>
              <a:ea typeface="Anaheim"/>
              <a:cs typeface="Anaheim"/>
              <a:sym typeface="Anaheim"/>
            </a:endParaRPr>
          </a:p>
          <a:p>
            <a:pPr indent="-323850" lvl="0" marL="457200" rtl="0" algn="l">
              <a:spcBef>
                <a:spcPts val="0"/>
              </a:spcBef>
              <a:spcAft>
                <a:spcPts val="0"/>
              </a:spcAft>
              <a:buSzPts val="1500"/>
              <a:buFont typeface="Anaheim"/>
              <a:buChar char="●"/>
            </a:pPr>
            <a:r>
              <a:rPr lang="en" sz="1500">
                <a:highlight>
                  <a:schemeClr val="dk1"/>
                </a:highlight>
                <a:latin typeface="Anaheim"/>
                <a:ea typeface="Anaheim"/>
                <a:cs typeface="Anaheim"/>
                <a:sym typeface="Anaheim"/>
              </a:rPr>
              <a:t>We have successfully classified images with an training accuracy of 82% and validation accuracy of 67%.</a:t>
            </a:r>
            <a:endParaRPr sz="1500">
              <a:latin typeface="Anaheim"/>
              <a:ea typeface="Anaheim"/>
              <a:cs typeface="Anaheim"/>
              <a:sym typeface="Anaheim"/>
            </a:endParaRPr>
          </a:p>
        </p:txBody>
      </p:sp>
      <p:pic>
        <p:nvPicPr>
          <p:cNvPr id="667" name="Google Shape;667;p58"/>
          <p:cNvPicPr preferRelativeResize="0"/>
          <p:nvPr/>
        </p:nvPicPr>
        <p:blipFill>
          <a:blip r:embed="rId4">
            <a:alphaModFix/>
          </a:blip>
          <a:stretch>
            <a:fillRect/>
          </a:stretch>
        </p:blipFill>
        <p:spPr>
          <a:xfrm>
            <a:off x="5674538" y="1166833"/>
            <a:ext cx="2851675" cy="1901117"/>
          </a:xfrm>
          <a:prstGeom prst="rect">
            <a:avLst/>
          </a:prstGeom>
          <a:noFill/>
          <a:ln>
            <a:noFill/>
          </a:ln>
        </p:spPr>
      </p:pic>
      <p:pic>
        <p:nvPicPr>
          <p:cNvPr id="668" name="Google Shape;668;p58"/>
          <p:cNvPicPr preferRelativeResize="0"/>
          <p:nvPr/>
        </p:nvPicPr>
        <p:blipFill>
          <a:blip r:embed="rId5">
            <a:alphaModFix/>
          </a:blip>
          <a:stretch>
            <a:fillRect/>
          </a:stretch>
        </p:blipFill>
        <p:spPr>
          <a:xfrm>
            <a:off x="5674550" y="3141406"/>
            <a:ext cx="2851674" cy="19439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2" name="Shape 672"/>
        <p:cNvGrpSpPr/>
        <p:nvPr/>
      </p:nvGrpSpPr>
      <p:grpSpPr>
        <a:xfrm>
          <a:off x="0" y="0"/>
          <a:ext cx="0" cy="0"/>
          <a:chOff x="0" y="0"/>
          <a:chExt cx="0" cy="0"/>
        </a:xfrm>
      </p:grpSpPr>
      <p:sp>
        <p:nvSpPr>
          <p:cNvPr id="673" name="Google Shape;673;p5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solidFill>
                <a:schemeClr val="dk2"/>
              </a:solidFill>
            </a:endParaRPr>
          </a:p>
        </p:txBody>
      </p:sp>
      <p:pic>
        <p:nvPicPr>
          <p:cNvPr id="674" name="Google Shape;674;p59"/>
          <p:cNvPicPr preferRelativeResize="0"/>
          <p:nvPr/>
        </p:nvPicPr>
        <p:blipFill rotWithShape="1">
          <a:blip r:embed="rId3">
            <a:alphaModFix/>
          </a:blip>
          <a:srcRect b="12961" l="59287" r="109" t="11765"/>
          <a:stretch/>
        </p:blipFill>
        <p:spPr>
          <a:xfrm>
            <a:off x="6282275" y="905500"/>
            <a:ext cx="2133600" cy="3955701"/>
          </a:xfrm>
          <a:prstGeom prst="rect">
            <a:avLst/>
          </a:prstGeom>
          <a:noFill/>
          <a:ln>
            <a:noFill/>
          </a:ln>
        </p:spPr>
      </p:pic>
      <p:sp>
        <p:nvSpPr>
          <p:cNvPr id="675" name="Google Shape;675;p59"/>
          <p:cNvSpPr txBox="1"/>
          <p:nvPr/>
        </p:nvSpPr>
        <p:spPr>
          <a:xfrm>
            <a:off x="728125" y="1460175"/>
            <a:ext cx="4943100" cy="3130800"/>
          </a:xfrm>
          <a:prstGeom prst="rect">
            <a:avLst/>
          </a:prstGeom>
          <a:noFill/>
          <a:ln>
            <a:noFill/>
          </a:ln>
        </p:spPr>
        <p:txBody>
          <a:bodyPr anchorCtr="0" anchor="ctr" bIns="0" lIns="91425" spcFirstLastPara="1" rIns="91425" wrap="square" tIns="182875">
            <a:normAutofit lnSpcReduction="20000"/>
          </a:bodyPr>
          <a:lstStyle/>
          <a:p>
            <a:pPr indent="-330200" lvl="0" marL="457200" rtl="0" algn="l">
              <a:lnSpc>
                <a:spcPct val="150000"/>
              </a:lnSpc>
              <a:spcBef>
                <a:spcPts val="0"/>
              </a:spcBef>
              <a:spcAft>
                <a:spcPts val="0"/>
              </a:spcAft>
              <a:buClr>
                <a:schemeClr val="lt1"/>
              </a:buClr>
              <a:buSzPts val="1600"/>
              <a:buFont typeface="Anaheim"/>
              <a:buChar char="●"/>
            </a:pPr>
            <a:r>
              <a:rPr lang="en" sz="1600">
                <a:solidFill>
                  <a:schemeClr val="lt1"/>
                </a:solidFill>
                <a:latin typeface="Anaheim"/>
                <a:ea typeface="Anaheim"/>
                <a:cs typeface="Anaheim"/>
                <a:sym typeface="Anaheim"/>
              </a:rPr>
              <a:t>CNN is useful for detecting object with high accuracy.</a:t>
            </a:r>
            <a:endParaRPr sz="1600">
              <a:solidFill>
                <a:schemeClr val="lt1"/>
              </a:solidFill>
              <a:latin typeface="Anaheim"/>
              <a:ea typeface="Anaheim"/>
              <a:cs typeface="Anaheim"/>
              <a:sym typeface="Anaheim"/>
            </a:endParaRPr>
          </a:p>
          <a:p>
            <a:pPr indent="-330200" lvl="0" marL="457200" rtl="0" algn="l">
              <a:lnSpc>
                <a:spcPct val="150000"/>
              </a:lnSpc>
              <a:spcBef>
                <a:spcPts val="0"/>
              </a:spcBef>
              <a:spcAft>
                <a:spcPts val="0"/>
              </a:spcAft>
              <a:buClr>
                <a:schemeClr val="lt1"/>
              </a:buClr>
              <a:buSzPts val="1600"/>
              <a:buFont typeface="Anaheim"/>
              <a:buChar char="●"/>
            </a:pPr>
            <a:r>
              <a:rPr lang="en" sz="1600">
                <a:solidFill>
                  <a:schemeClr val="lt1"/>
                </a:solidFill>
                <a:latin typeface="Anaheim"/>
                <a:ea typeface="Anaheim"/>
                <a:cs typeface="Anaheim"/>
                <a:sym typeface="Anaheim"/>
              </a:rPr>
              <a:t>As we have trained on both the models, we can conclude that the model which we have used with libraries have taken around 45 minutes. And with our model it has taken around 3h 35 minutes.</a:t>
            </a:r>
            <a:endParaRPr sz="1600">
              <a:solidFill>
                <a:schemeClr val="lt1"/>
              </a:solidFill>
              <a:latin typeface="Anaheim"/>
              <a:ea typeface="Anaheim"/>
              <a:cs typeface="Anaheim"/>
              <a:sym typeface="Anaheim"/>
            </a:endParaRPr>
          </a:p>
          <a:p>
            <a:pPr indent="-330200" lvl="0" marL="457200" rtl="0" algn="l">
              <a:lnSpc>
                <a:spcPct val="150000"/>
              </a:lnSpc>
              <a:spcBef>
                <a:spcPts val="0"/>
              </a:spcBef>
              <a:spcAft>
                <a:spcPts val="0"/>
              </a:spcAft>
              <a:buClr>
                <a:schemeClr val="lt1"/>
              </a:buClr>
              <a:buSzPts val="1600"/>
              <a:buFont typeface="Anaheim"/>
              <a:buChar char="●"/>
            </a:pPr>
            <a:r>
              <a:rPr lang="en" sz="1600">
                <a:solidFill>
                  <a:schemeClr val="lt1"/>
                </a:solidFill>
                <a:latin typeface="Anaheim"/>
                <a:ea typeface="Anaheim"/>
                <a:cs typeface="Anaheim"/>
                <a:sym typeface="Anaheim"/>
              </a:rPr>
              <a:t>Hence using our model, we can adjust all the convolutional layers, neural network layers and </a:t>
            </a:r>
            <a:r>
              <a:rPr lang="en" sz="1600">
                <a:solidFill>
                  <a:schemeClr val="lt1"/>
                </a:solidFill>
                <a:latin typeface="Anaheim"/>
                <a:ea typeface="Anaheim"/>
                <a:cs typeface="Anaheim"/>
                <a:sym typeface="Anaheim"/>
              </a:rPr>
              <a:t>activation</a:t>
            </a:r>
            <a:r>
              <a:rPr lang="en" sz="1600">
                <a:solidFill>
                  <a:schemeClr val="lt1"/>
                </a:solidFill>
                <a:latin typeface="Anaheim"/>
                <a:ea typeface="Anaheim"/>
                <a:cs typeface="Anaheim"/>
                <a:sym typeface="Anaheim"/>
              </a:rPr>
              <a:t> functions.</a:t>
            </a:r>
            <a:endParaRPr sz="1600">
              <a:solidFill>
                <a:schemeClr val="lt1"/>
              </a:solidFill>
              <a:latin typeface="Anaheim"/>
              <a:ea typeface="Anaheim"/>
              <a:cs typeface="Anaheim"/>
              <a:sym typeface="Anaheim"/>
            </a:endParaRPr>
          </a:p>
        </p:txBody>
      </p:sp>
      <p:pic>
        <p:nvPicPr>
          <p:cNvPr id="676" name="Google Shape;676;p59"/>
          <p:cNvPicPr preferRelativeResize="0"/>
          <p:nvPr/>
        </p:nvPicPr>
        <p:blipFill rotWithShape="1">
          <a:blip r:embed="rId4">
            <a:alphaModFix/>
          </a:blip>
          <a:srcRect b="81710" l="42779" r="44094" t="6693"/>
          <a:stretch/>
        </p:blipFill>
        <p:spPr>
          <a:xfrm flipH="1" rot="10800000">
            <a:off x="8128663" y="2860501"/>
            <a:ext cx="574401" cy="507474"/>
          </a:xfrm>
          <a:prstGeom prst="rect">
            <a:avLst/>
          </a:prstGeom>
          <a:noFill/>
          <a:ln>
            <a:noFill/>
          </a:ln>
        </p:spPr>
      </p:pic>
      <p:pic>
        <p:nvPicPr>
          <p:cNvPr id="677" name="Google Shape;677;p59"/>
          <p:cNvPicPr preferRelativeResize="0"/>
          <p:nvPr/>
        </p:nvPicPr>
        <p:blipFill rotWithShape="1">
          <a:blip r:embed="rId4">
            <a:alphaModFix/>
          </a:blip>
          <a:srcRect b="81493" l="50634" r="43731" t="9752"/>
          <a:stretch/>
        </p:blipFill>
        <p:spPr>
          <a:xfrm flipH="1" rot="10800000">
            <a:off x="5892125" y="3246650"/>
            <a:ext cx="254775" cy="395850"/>
          </a:xfrm>
          <a:prstGeom prst="rect">
            <a:avLst/>
          </a:prstGeom>
          <a:noFill/>
          <a:ln>
            <a:noFill/>
          </a:ln>
        </p:spPr>
      </p:pic>
      <p:pic>
        <p:nvPicPr>
          <p:cNvPr id="678" name="Google Shape;678;p59"/>
          <p:cNvPicPr preferRelativeResize="0"/>
          <p:nvPr/>
        </p:nvPicPr>
        <p:blipFill rotWithShape="1">
          <a:blip r:embed="rId4">
            <a:alphaModFix/>
          </a:blip>
          <a:srcRect b="81493" l="50634" r="43731" t="9752"/>
          <a:stretch/>
        </p:blipFill>
        <p:spPr>
          <a:xfrm flipH="1" rot="10800000">
            <a:off x="6648525" y="1256125"/>
            <a:ext cx="254775" cy="39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2" name="Shape 682"/>
        <p:cNvGrpSpPr/>
        <p:nvPr/>
      </p:nvGrpSpPr>
      <p:grpSpPr>
        <a:xfrm>
          <a:off x="0" y="0"/>
          <a:ext cx="0" cy="0"/>
          <a:chOff x="0" y="0"/>
          <a:chExt cx="0" cy="0"/>
        </a:xfrm>
      </p:grpSpPr>
      <p:sp>
        <p:nvSpPr>
          <p:cNvPr id="683" name="Google Shape;683;p6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REFERENCES</a:t>
            </a:r>
            <a:endParaRPr>
              <a:solidFill>
                <a:schemeClr val="dk2"/>
              </a:solidFill>
            </a:endParaRPr>
          </a:p>
        </p:txBody>
      </p:sp>
      <p:pic>
        <p:nvPicPr>
          <p:cNvPr id="684" name="Google Shape;684;p60"/>
          <p:cNvPicPr preferRelativeResize="0"/>
          <p:nvPr/>
        </p:nvPicPr>
        <p:blipFill rotWithShape="1">
          <a:blip r:embed="rId3">
            <a:alphaModFix/>
          </a:blip>
          <a:srcRect b="12961" l="59287" r="109" t="11765"/>
          <a:stretch/>
        </p:blipFill>
        <p:spPr>
          <a:xfrm>
            <a:off x="6282275" y="905500"/>
            <a:ext cx="2133600" cy="3955701"/>
          </a:xfrm>
          <a:prstGeom prst="rect">
            <a:avLst/>
          </a:prstGeom>
          <a:noFill/>
          <a:ln>
            <a:noFill/>
          </a:ln>
        </p:spPr>
      </p:pic>
      <p:sp>
        <p:nvSpPr>
          <p:cNvPr id="685" name="Google Shape;685;p60"/>
          <p:cNvSpPr txBox="1"/>
          <p:nvPr/>
        </p:nvSpPr>
        <p:spPr>
          <a:xfrm>
            <a:off x="504825" y="981700"/>
            <a:ext cx="6221400" cy="3737400"/>
          </a:xfrm>
          <a:prstGeom prst="rect">
            <a:avLst/>
          </a:prstGeom>
          <a:noFill/>
          <a:ln>
            <a:noFill/>
          </a:ln>
        </p:spPr>
        <p:txBody>
          <a:bodyPr anchorCtr="0" anchor="ctr" bIns="0" lIns="91425" spcFirstLastPara="1" rIns="91425" wrap="square" tIns="182875">
            <a:noAutofit/>
          </a:bodyPr>
          <a:lstStyle/>
          <a:p>
            <a:pPr indent="-330200" lvl="0" marL="457200" rtl="0" algn="l">
              <a:lnSpc>
                <a:spcPct val="115000"/>
              </a:lnSpc>
              <a:spcBef>
                <a:spcPts val="0"/>
              </a:spcBef>
              <a:spcAft>
                <a:spcPts val="0"/>
              </a:spcAft>
              <a:buClr>
                <a:schemeClr val="lt1"/>
              </a:buClr>
              <a:buSzPts val="1600"/>
              <a:buFont typeface="Anaheim"/>
              <a:buChar char="●"/>
            </a:pPr>
            <a:r>
              <a:rPr b="1" lang="en">
                <a:solidFill>
                  <a:schemeClr val="lt1"/>
                </a:solidFill>
                <a:latin typeface="Anaheim"/>
                <a:ea typeface="Anaheim"/>
                <a:cs typeface="Anaheim"/>
                <a:sym typeface="Anaheim"/>
              </a:rPr>
              <a:t>DATASET- </a:t>
            </a:r>
            <a:r>
              <a:rPr lang="en" sz="1300">
                <a:solidFill>
                  <a:schemeClr val="lt1"/>
                </a:solidFill>
                <a:latin typeface="Anaheim"/>
                <a:ea typeface="Anaheim"/>
                <a:cs typeface="Anaheim"/>
                <a:sym typeface="Anaheim"/>
              </a:rPr>
              <a:t>https://www.kaggle.com/datasets/niteshfre/chessman-image-dataset</a:t>
            </a:r>
            <a:endParaRPr sz="1300">
              <a:solidFill>
                <a:schemeClr val="lt1"/>
              </a:solidFill>
              <a:latin typeface="Anaheim"/>
              <a:ea typeface="Anaheim"/>
              <a:cs typeface="Anaheim"/>
              <a:sym typeface="Anaheim"/>
            </a:endParaRPr>
          </a:p>
          <a:p>
            <a:pPr indent="-330200" lvl="0" marL="457200" rtl="0" algn="l">
              <a:lnSpc>
                <a:spcPct val="115000"/>
              </a:lnSpc>
              <a:spcBef>
                <a:spcPts val="0"/>
              </a:spcBef>
              <a:spcAft>
                <a:spcPts val="0"/>
              </a:spcAft>
              <a:buClr>
                <a:schemeClr val="lt1"/>
              </a:buClr>
              <a:buSzPts val="1600"/>
              <a:buFont typeface="Anaheim"/>
              <a:buChar char="●"/>
            </a:pPr>
            <a:r>
              <a:rPr b="1" lang="en">
                <a:solidFill>
                  <a:schemeClr val="lt1"/>
                </a:solidFill>
                <a:latin typeface="Anaheim"/>
                <a:ea typeface="Anaheim"/>
                <a:cs typeface="Anaheim"/>
                <a:sym typeface="Anaheim"/>
              </a:rPr>
              <a:t>Preprocessing- </a:t>
            </a:r>
            <a:r>
              <a:rPr lang="en" sz="1300">
                <a:solidFill>
                  <a:schemeClr val="lt1"/>
                </a:solidFill>
                <a:latin typeface="Anaheim"/>
                <a:ea typeface="Anaheim"/>
                <a:cs typeface="Anaheim"/>
                <a:sym typeface="Anaheim"/>
              </a:rPr>
              <a:t>https://drive.google.com/drive/folders/1OcQ3y-OrMtVVFPQcdg5Njf3gqNIu8Knk?usp=sharing</a:t>
            </a:r>
            <a:endParaRPr sz="1300">
              <a:solidFill>
                <a:schemeClr val="lt1"/>
              </a:solidFill>
              <a:latin typeface="Anaheim"/>
              <a:ea typeface="Anaheim"/>
              <a:cs typeface="Anaheim"/>
              <a:sym typeface="Anaheim"/>
            </a:endParaRPr>
          </a:p>
          <a:p>
            <a:pPr indent="-330200" lvl="0" marL="457200" rtl="0" algn="l">
              <a:lnSpc>
                <a:spcPct val="115000"/>
              </a:lnSpc>
              <a:spcBef>
                <a:spcPts val="0"/>
              </a:spcBef>
              <a:spcAft>
                <a:spcPts val="0"/>
              </a:spcAft>
              <a:buClr>
                <a:schemeClr val="lt1"/>
              </a:buClr>
              <a:buSzPts val="1600"/>
              <a:buFont typeface="Anaheim"/>
              <a:buChar char="●"/>
            </a:pPr>
            <a:r>
              <a:rPr b="1" lang="en">
                <a:solidFill>
                  <a:schemeClr val="lt1"/>
                </a:solidFill>
                <a:latin typeface="Anaheim"/>
                <a:ea typeface="Anaheim"/>
                <a:cs typeface="Anaheim"/>
                <a:sym typeface="Anaheim"/>
              </a:rPr>
              <a:t>Conv + Max</a:t>
            </a:r>
            <a:r>
              <a:rPr b="1" lang="en">
                <a:solidFill>
                  <a:schemeClr val="lt1"/>
                </a:solidFill>
                <a:latin typeface="Anaheim"/>
                <a:ea typeface="Anaheim"/>
                <a:cs typeface="Anaheim"/>
                <a:sym typeface="Anaheim"/>
              </a:rPr>
              <a:t>Pool</a:t>
            </a:r>
            <a:r>
              <a:rPr b="1" lang="en">
                <a:solidFill>
                  <a:schemeClr val="lt1"/>
                </a:solidFill>
                <a:latin typeface="Anaheim"/>
                <a:ea typeface="Anaheim"/>
                <a:cs typeface="Anaheim"/>
                <a:sym typeface="Anaheim"/>
              </a:rPr>
              <a:t>- </a:t>
            </a:r>
            <a:r>
              <a:rPr lang="en" sz="1300">
                <a:solidFill>
                  <a:schemeClr val="lt1"/>
                </a:solidFill>
                <a:latin typeface="Anaheim"/>
                <a:ea typeface="Anaheim"/>
                <a:cs typeface="Anaheim"/>
                <a:sym typeface="Anaheim"/>
              </a:rPr>
              <a:t>https://drive.google.com/drive/folders/1yvG2vfM65AX_yUMCByaZrUV0I7BcLqpb?usp=sharing</a:t>
            </a:r>
            <a:endParaRPr sz="1300">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lt1"/>
              </a:buClr>
              <a:buSzPts val="1400"/>
              <a:buFont typeface="Anaheim"/>
              <a:buChar char="●"/>
            </a:pPr>
            <a:r>
              <a:rPr b="1" lang="en">
                <a:solidFill>
                  <a:schemeClr val="lt1"/>
                </a:solidFill>
                <a:latin typeface="Anaheim"/>
                <a:ea typeface="Anaheim"/>
                <a:cs typeface="Anaheim"/>
                <a:sym typeface="Anaheim"/>
              </a:rPr>
              <a:t>2nd Conv + MaxPool- </a:t>
            </a:r>
            <a:r>
              <a:rPr lang="en">
                <a:solidFill>
                  <a:schemeClr val="lt1"/>
                </a:solidFill>
                <a:latin typeface="Anaheim"/>
                <a:ea typeface="Anaheim"/>
                <a:cs typeface="Anaheim"/>
                <a:sym typeface="Anaheim"/>
              </a:rPr>
              <a:t>https://drive.google.com/drive/folders/1pxfK8rMJBQcW0EJXN6EsBGEkkFR33mWc?usp=sharing</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lt1"/>
              </a:buClr>
              <a:buSzPts val="1400"/>
              <a:buFont typeface="Anaheim"/>
              <a:buChar char="●"/>
            </a:pPr>
            <a:r>
              <a:rPr b="1" lang="en">
                <a:solidFill>
                  <a:schemeClr val="lt1"/>
                </a:solidFill>
                <a:latin typeface="Anaheim"/>
                <a:ea typeface="Anaheim"/>
                <a:cs typeface="Anaheim"/>
                <a:sym typeface="Anaheim"/>
              </a:rPr>
              <a:t>Code- </a:t>
            </a:r>
            <a:r>
              <a:rPr lang="en">
                <a:solidFill>
                  <a:schemeClr val="lt1"/>
                </a:solidFill>
                <a:latin typeface="Anaheim"/>
                <a:ea typeface="Anaheim"/>
                <a:cs typeface="Anaheim"/>
                <a:sym typeface="Anaheim"/>
              </a:rPr>
              <a:t>https://colab.research.google.com/drive/1hWM2yt7vrs8GPys6nOK3yEvO_L_Y0-6M?usp=sharing</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lt1"/>
              </a:buClr>
              <a:buSzPts val="1400"/>
              <a:buFont typeface="Anaheim"/>
              <a:buChar char="●"/>
            </a:pPr>
            <a:r>
              <a:rPr b="1" lang="en">
                <a:solidFill>
                  <a:schemeClr val="lt1"/>
                </a:solidFill>
                <a:latin typeface="Anaheim"/>
                <a:ea typeface="Anaheim"/>
                <a:cs typeface="Anaheim"/>
                <a:sym typeface="Anaheim"/>
              </a:rPr>
              <a:t>Model Visualizer- </a:t>
            </a:r>
            <a:r>
              <a:rPr lang="en">
                <a:solidFill>
                  <a:schemeClr val="lt1"/>
                </a:solidFill>
                <a:latin typeface="Anaheim"/>
                <a:ea typeface="Anaheim"/>
                <a:cs typeface="Anaheim"/>
                <a:sym typeface="Anaheim"/>
              </a:rPr>
              <a:t>https://math.mit.edu/ennui/</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lt1"/>
              </a:buClr>
              <a:buSzPts val="1400"/>
              <a:buFont typeface="Anaheim"/>
              <a:buChar char="●"/>
            </a:pPr>
            <a:r>
              <a:rPr b="1" lang="en">
                <a:solidFill>
                  <a:schemeClr val="lt1"/>
                </a:solidFill>
                <a:latin typeface="Anaheim"/>
                <a:ea typeface="Anaheim"/>
                <a:cs typeface="Anaheim"/>
                <a:sym typeface="Anaheim"/>
              </a:rPr>
              <a:t>Carbon Images- </a:t>
            </a:r>
            <a:r>
              <a:rPr lang="en">
                <a:solidFill>
                  <a:schemeClr val="lt1"/>
                </a:solidFill>
                <a:latin typeface="Anaheim"/>
                <a:ea typeface="Anaheim"/>
                <a:cs typeface="Anaheim"/>
                <a:sym typeface="Anaheim"/>
              </a:rPr>
              <a:t>https://carbon.now.sh/</a:t>
            </a:r>
            <a:endParaRPr>
              <a:solidFill>
                <a:schemeClr val="lt1"/>
              </a:solidFill>
              <a:latin typeface="Anaheim"/>
              <a:ea typeface="Anaheim"/>
              <a:cs typeface="Anaheim"/>
              <a:sym typeface="Anaheim"/>
            </a:endParaRPr>
          </a:p>
        </p:txBody>
      </p:sp>
      <p:pic>
        <p:nvPicPr>
          <p:cNvPr id="686" name="Google Shape;686;p60"/>
          <p:cNvPicPr preferRelativeResize="0"/>
          <p:nvPr/>
        </p:nvPicPr>
        <p:blipFill rotWithShape="1">
          <a:blip r:embed="rId4">
            <a:alphaModFix/>
          </a:blip>
          <a:srcRect b="81710" l="42779" r="44094" t="6693"/>
          <a:stretch/>
        </p:blipFill>
        <p:spPr>
          <a:xfrm flipH="1" rot="10800000">
            <a:off x="8128663" y="2860501"/>
            <a:ext cx="574401" cy="507474"/>
          </a:xfrm>
          <a:prstGeom prst="rect">
            <a:avLst/>
          </a:prstGeom>
          <a:noFill/>
          <a:ln>
            <a:noFill/>
          </a:ln>
        </p:spPr>
      </p:pic>
      <p:pic>
        <p:nvPicPr>
          <p:cNvPr id="687" name="Google Shape;687;p60"/>
          <p:cNvPicPr preferRelativeResize="0"/>
          <p:nvPr/>
        </p:nvPicPr>
        <p:blipFill rotWithShape="1">
          <a:blip r:embed="rId4">
            <a:alphaModFix/>
          </a:blip>
          <a:srcRect b="81493" l="50634" r="43731" t="9752"/>
          <a:stretch/>
        </p:blipFill>
        <p:spPr>
          <a:xfrm flipH="1" rot="10800000">
            <a:off x="6648525" y="1256125"/>
            <a:ext cx="254775" cy="395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1" name="Shape 691"/>
        <p:cNvGrpSpPr/>
        <p:nvPr/>
      </p:nvGrpSpPr>
      <p:grpSpPr>
        <a:xfrm>
          <a:off x="0" y="0"/>
          <a:ext cx="0" cy="0"/>
          <a:chOff x="0" y="0"/>
          <a:chExt cx="0" cy="0"/>
        </a:xfrm>
      </p:grpSpPr>
      <p:sp>
        <p:nvSpPr>
          <p:cNvPr id="692" name="Google Shape;692;p61"/>
          <p:cNvSpPr txBox="1"/>
          <p:nvPr>
            <p:ph type="ctrTitle"/>
          </p:nvPr>
        </p:nvSpPr>
        <p:spPr>
          <a:xfrm flipH="1">
            <a:off x="96275" y="1282200"/>
            <a:ext cx="5101800" cy="257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a:t>
            </a:r>
            <a:r>
              <a:rPr lang="en">
                <a:solidFill>
                  <a:srgbClr val="98BEE0"/>
                </a:solidFill>
              </a:rPr>
              <a:t>YOU</a:t>
            </a:r>
            <a:endParaRPr>
              <a:solidFill>
                <a:srgbClr val="98BEE0"/>
              </a:solidFill>
            </a:endParaRPr>
          </a:p>
        </p:txBody>
      </p:sp>
      <p:sp>
        <p:nvSpPr>
          <p:cNvPr id="693" name="Google Shape;693;p61"/>
          <p:cNvSpPr/>
          <p:nvPr/>
        </p:nvSpPr>
        <p:spPr>
          <a:xfrm>
            <a:off x="4348181" y="4356522"/>
            <a:ext cx="433002" cy="2558"/>
          </a:xfrm>
          <a:custGeom>
            <a:rect b="b" l="l" r="r" t="t"/>
            <a:pathLst>
              <a:path extrusionOk="0" h="56" w="9478">
                <a:moveTo>
                  <a:pt x="0" y="0"/>
                </a:moveTo>
                <a:lnTo>
                  <a:pt x="0" y="55"/>
                </a:lnTo>
                <a:lnTo>
                  <a:pt x="9477" y="55"/>
                </a:lnTo>
                <a:lnTo>
                  <a:pt x="9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1"/>
          <p:cNvSpPr/>
          <p:nvPr/>
        </p:nvSpPr>
        <p:spPr>
          <a:xfrm>
            <a:off x="4870417" y="4356522"/>
            <a:ext cx="63502" cy="2558"/>
          </a:xfrm>
          <a:custGeom>
            <a:rect b="b" l="l" r="r" t="t"/>
            <a:pathLst>
              <a:path extrusionOk="0" h="56" w="1390">
                <a:moveTo>
                  <a:pt x="1" y="0"/>
                </a:moveTo>
                <a:lnTo>
                  <a:pt x="1" y="55"/>
                </a:lnTo>
                <a:lnTo>
                  <a:pt x="1389" y="55"/>
                </a:lnTo>
                <a:lnTo>
                  <a:pt x="1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1"/>
          <p:cNvSpPr/>
          <p:nvPr/>
        </p:nvSpPr>
        <p:spPr>
          <a:xfrm>
            <a:off x="4577296" y="1206564"/>
            <a:ext cx="55690" cy="51076"/>
          </a:xfrm>
          <a:custGeom>
            <a:rect b="b" l="l" r="r" t="t"/>
            <a:pathLst>
              <a:path extrusionOk="0" h="1118" w="1219">
                <a:moveTo>
                  <a:pt x="610" y="1"/>
                </a:moveTo>
                <a:cubicBezTo>
                  <a:pt x="578" y="1"/>
                  <a:pt x="546" y="17"/>
                  <a:pt x="530" y="50"/>
                </a:cubicBezTo>
                <a:lnTo>
                  <a:pt x="416" y="275"/>
                </a:lnTo>
                <a:cubicBezTo>
                  <a:pt x="406" y="301"/>
                  <a:pt x="380" y="319"/>
                  <a:pt x="351" y="323"/>
                </a:cubicBezTo>
                <a:lnTo>
                  <a:pt x="103" y="359"/>
                </a:lnTo>
                <a:cubicBezTo>
                  <a:pt x="30" y="371"/>
                  <a:pt x="1" y="462"/>
                  <a:pt x="52" y="513"/>
                </a:cubicBezTo>
                <a:lnTo>
                  <a:pt x="231" y="688"/>
                </a:lnTo>
                <a:cubicBezTo>
                  <a:pt x="253" y="709"/>
                  <a:pt x="263" y="738"/>
                  <a:pt x="260" y="768"/>
                </a:cubicBezTo>
                <a:lnTo>
                  <a:pt x="216" y="1012"/>
                </a:lnTo>
                <a:cubicBezTo>
                  <a:pt x="205" y="1069"/>
                  <a:pt x="252" y="1118"/>
                  <a:pt x="305" y="1118"/>
                </a:cubicBezTo>
                <a:cubicBezTo>
                  <a:pt x="319" y="1118"/>
                  <a:pt x="333" y="1114"/>
                  <a:pt x="347" y="1107"/>
                </a:cubicBezTo>
                <a:lnTo>
                  <a:pt x="566" y="990"/>
                </a:lnTo>
                <a:cubicBezTo>
                  <a:pt x="581" y="985"/>
                  <a:pt x="595" y="982"/>
                  <a:pt x="609" y="982"/>
                </a:cubicBezTo>
                <a:cubicBezTo>
                  <a:pt x="624" y="982"/>
                  <a:pt x="637" y="985"/>
                  <a:pt x="650" y="990"/>
                </a:cubicBezTo>
                <a:lnTo>
                  <a:pt x="872" y="1107"/>
                </a:lnTo>
                <a:cubicBezTo>
                  <a:pt x="886" y="1114"/>
                  <a:pt x="900" y="1118"/>
                  <a:pt x="914" y="1118"/>
                </a:cubicBezTo>
                <a:cubicBezTo>
                  <a:pt x="966" y="1118"/>
                  <a:pt x="1012" y="1069"/>
                  <a:pt x="1003" y="1012"/>
                </a:cubicBezTo>
                <a:lnTo>
                  <a:pt x="959" y="768"/>
                </a:lnTo>
                <a:cubicBezTo>
                  <a:pt x="956" y="738"/>
                  <a:pt x="963" y="709"/>
                  <a:pt x="985" y="688"/>
                </a:cubicBezTo>
                <a:lnTo>
                  <a:pt x="1164" y="513"/>
                </a:lnTo>
                <a:cubicBezTo>
                  <a:pt x="1218" y="462"/>
                  <a:pt x="1190" y="371"/>
                  <a:pt x="1116" y="359"/>
                </a:cubicBezTo>
                <a:lnTo>
                  <a:pt x="868" y="323"/>
                </a:lnTo>
                <a:cubicBezTo>
                  <a:pt x="840" y="319"/>
                  <a:pt x="814" y="301"/>
                  <a:pt x="799" y="275"/>
                </a:cubicBezTo>
                <a:lnTo>
                  <a:pt x="690" y="50"/>
                </a:lnTo>
                <a:cubicBezTo>
                  <a:pt x="673" y="17"/>
                  <a:pt x="641" y="1"/>
                  <a:pt x="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1"/>
          <p:cNvSpPr/>
          <p:nvPr/>
        </p:nvSpPr>
        <p:spPr>
          <a:xfrm>
            <a:off x="4646784" y="3096822"/>
            <a:ext cx="96441" cy="88446"/>
          </a:xfrm>
          <a:custGeom>
            <a:rect b="b" l="l" r="r" t="t"/>
            <a:pathLst>
              <a:path extrusionOk="0" h="1936" w="2111">
                <a:moveTo>
                  <a:pt x="1055" y="1"/>
                </a:moveTo>
                <a:cubicBezTo>
                  <a:pt x="1000" y="1"/>
                  <a:pt x="944" y="30"/>
                  <a:pt x="915" y="88"/>
                </a:cubicBezTo>
                <a:lnTo>
                  <a:pt x="722" y="475"/>
                </a:lnTo>
                <a:cubicBezTo>
                  <a:pt x="700" y="522"/>
                  <a:pt x="656" y="555"/>
                  <a:pt x="606" y="562"/>
                </a:cubicBezTo>
                <a:lnTo>
                  <a:pt x="179" y="624"/>
                </a:lnTo>
                <a:cubicBezTo>
                  <a:pt x="51" y="642"/>
                  <a:pt x="0" y="799"/>
                  <a:pt x="91" y="887"/>
                </a:cubicBezTo>
                <a:lnTo>
                  <a:pt x="401" y="1189"/>
                </a:lnTo>
                <a:cubicBezTo>
                  <a:pt x="438" y="1225"/>
                  <a:pt x="456" y="1277"/>
                  <a:pt x="448" y="1328"/>
                </a:cubicBezTo>
                <a:lnTo>
                  <a:pt x="372" y="1754"/>
                </a:lnTo>
                <a:cubicBezTo>
                  <a:pt x="355" y="1855"/>
                  <a:pt x="436" y="1936"/>
                  <a:pt x="526" y="1936"/>
                </a:cubicBezTo>
                <a:cubicBezTo>
                  <a:pt x="550" y="1936"/>
                  <a:pt x="574" y="1930"/>
                  <a:pt x="598" y="1918"/>
                </a:cubicBezTo>
                <a:lnTo>
                  <a:pt x="981" y="1718"/>
                </a:lnTo>
                <a:cubicBezTo>
                  <a:pt x="1004" y="1705"/>
                  <a:pt x="1030" y="1699"/>
                  <a:pt x="1055" y="1699"/>
                </a:cubicBezTo>
                <a:cubicBezTo>
                  <a:pt x="1080" y="1699"/>
                  <a:pt x="1104" y="1705"/>
                  <a:pt x="1126" y="1718"/>
                </a:cubicBezTo>
                <a:lnTo>
                  <a:pt x="1509" y="1918"/>
                </a:lnTo>
                <a:cubicBezTo>
                  <a:pt x="1533" y="1930"/>
                  <a:pt x="1558" y="1936"/>
                  <a:pt x="1582" y="1936"/>
                </a:cubicBezTo>
                <a:cubicBezTo>
                  <a:pt x="1673" y="1936"/>
                  <a:pt x="1752" y="1855"/>
                  <a:pt x="1735" y="1754"/>
                </a:cubicBezTo>
                <a:lnTo>
                  <a:pt x="1662" y="1328"/>
                </a:lnTo>
                <a:cubicBezTo>
                  <a:pt x="1655" y="1277"/>
                  <a:pt x="1669" y="1225"/>
                  <a:pt x="1706" y="1189"/>
                </a:cubicBezTo>
                <a:lnTo>
                  <a:pt x="2016" y="887"/>
                </a:lnTo>
                <a:cubicBezTo>
                  <a:pt x="2110" y="799"/>
                  <a:pt x="2060" y="642"/>
                  <a:pt x="1932" y="624"/>
                </a:cubicBezTo>
                <a:lnTo>
                  <a:pt x="1502" y="562"/>
                </a:lnTo>
                <a:cubicBezTo>
                  <a:pt x="1451" y="555"/>
                  <a:pt x="1407" y="522"/>
                  <a:pt x="1385" y="475"/>
                </a:cubicBezTo>
                <a:lnTo>
                  <a:pt x="1192" y="88"/>
                </a:lnTo>
                <a:cubicBezTo>
                  <a:pt x="1165" y="30"/>
                  <a:pt x="1110" y="1"/>
                  <a:pt x="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1"/>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1"/>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1"/>
          <p:cNvSpPr/>
          <p:nvPr/>
        </p:nvSpPr>
        <p:spPr>
          <a:xfrm>
            <a:off x="6901338"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0" name="Google Shape;700;p61"/>
          <p:cNvPicPr preferRelativeResize="0"/>
          <p:nvPr/>
        </p:nvPicPr>
        <p:blipFill rotWithShape="1">
          <a:blip r:embed="rId3">
            <a:alphaModFix/>
          </a:blip>
          <a:srcRect b="10869" l="9202" r="6981" t="6156"/>
          <a:stretch/>
        </p:blipFill>
        <p:spPr>
          <a:xfrm>
            <a:off x="4743225" y="1257650"/>
            <a:ext cx="3683250" cy="3646474"/>
          </a:xfrm>
          <a:prstGeom prst="rect">
            <a:avLst/>
          </a:prstGeom>
          <a:noFill/>
          <a:ln>
            <a:noFill/>
          </a:ln>
        </p:spPr>
      </p:pic>
      <p:pic>
        <p:nvPicPr>
          <p:cNvPr id="701" name="Google Shape;701;p61"/>
          <p:cNvPicPr preferRelativeResize="0"/>
          <p:nvPr/>
        </p:nvPicPr>
        <p:blipFill rotWithShape="1">
          <a:blip r:embed="rId4">
            <a:alphaModFix/>
          </a:blip>
          <a:srcRect b="81710" l="42779" r="44094" t="6693"/>
          <a:stretch/>
        </p:blipFill>
        <p:spPr>
          <a:xfrm flipH="1" rot="10800000">
            <a:off x="4990675" y="1061488"/>
            <a:ext cx="574401" cy="507474"/>
          </a:xfrm>
          <a:prstGeom prst="rect">
            <a:avLst/>
          </a:prstGeom>
          <a:noFill/>
          <a:ln>
            <a:noFill/>
          </a:ln>
        </p:spPr>
      </p:pic>
      <p:pic>
        <p:nvPicPr>
          <p:cNvPr id="702" name="Google Shape;702;p61"/>
          <p:cNvPicPr preferRelativeResize="0"/>
          <p:nvPr/>
        </p:nvPicPr>
        <p:blipFill rotWithShape="1">
          <a:blip r:embed="rId4">
            <a:alphaModFix/>
          </a:blip>
          <a:srcRect b="81493" l="50634" r="43731" t="9752"/>
          <a:stretch/>
        </p:blipFill>
        <p:spPr>
          <a:xfrm flipH="1" rot="10800000">
            <a:off x="4567600" y="3321475"/>
            <a:ext cx="254775" cy="395850"/>
          </a:xfrm>
          <a:prstGeom prst="rect">
            <a:avLst/>
          </a:prstGeom>
          <a:noFill/>
          <a:ln>
            <a:noFill/>
          </a:ln>
        </p:spPr>
      </p:pic>
      <p:pic>
        <p:nvPicPr>
          <p:cNvPr id="703" name="Google Shape;703;p61"/>
          <p:cNvPicPr preferRelativeResize="0"/>
          <p:nvPr/>
        </p:nvPicPr>
        <p:blipFill rotWithShape="1">
          <a:blip r:embed="rId4">
            <a:alphaModFix/>
          </a:blip>
          <a:srcRect b="81710" l="47142" r="44094" t="6693"/>
          <a:stretch/>
        </p:blipFill>
        <p:spPr>
          <a:xfrm flipH="1" rot="10800000">
            <a:off x="7978046" y="1795201"/>
            <a:ext cx="383475" cy="507474"/>
          </a:xfrm>
          <a:prstGeom prst="rect">
            <a:avLst/>
          </a:prstGeom>
          <a:noFill/>
          <a:ln>
            <a:noFill/>
          </a:ln>
        </p:spPr>
      </p:pic>
      <p:sp>
        <p:nvSpPr>
          <p:cNvPr id="704" name="Google Shape;704;p61"/>
          <p:cNvSpPr txBox="1"/>
          <p:nvPr/>
        </p:nvSpPr>
        <p:spPr>
          <a:xfrm>
            <a:off x="780150" y="3729550"/>
            <a:ext cx="61212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lt1"/>
              </a:solidFill>
              <a:highlight>
                <a:schemeClr val="dk1"/>
              </a:highlight>
              <a:latin typeface="Anaheim"/>
              <a:ea typeface="Anaheim"/>
              <a:cs typeface="Anaheim"/>
              <a:sym typeface="Anaheim"/>
            </a:endParaRPr>
          </a:p>
          <a:p>
            <a:pPr indent="0" lvl="0" marL="0" rtl="0" algn="l">
              <a:spcBef>
                <a:spcPts val="0"/>
              </a:spcBef>
              <a:spcAft>
                <a:spcPts val="0"/>
              </a:spcAft>
              <a:buNone/>
            </a:pPr>
            <a:r>
              <a:t/>
            </a:r>
            <a:endParaRPr b="1">
              <a:solidFill>
                <a:schemeClr val="lt1"/>
              </a:solidFill>
              <a:highlight>
                <a:schemeClr val="dk1"/>
              </a:highlight>
              <a:latin typeface="Anaheim"/>
              <a:ea typeface="Anaheim"/>
              <a:cs typeface="Anaheim"/>
              <a:sym typeface="Anaheim"/>
            </a:endParaRPr>
          </a:p>
          <a:p>
            <a:pPr indent="0" lvl="0" marL="0" rtl="0" algn="l">
              <a:spcBef>
                <a:spcPts val="0"/>
              </a:spcBef>
              <a:spcAft>
                <a:spcPts val="0"/>
              </a:spcAft>
              <a:buNone/>
            </a:pPr>
            <a:r>
              <a:rPr b="1" lang="en">
                <a:solidFill>
                  <a:schemeClr val="lt1"/>
                </a:solidFill>
                <a:highlight>
                  <a:schemeClr val="dk1"/>
                </a:highlight>
                <a:latin typeface="Anaheim"/>
                <a:ea typeface="Anaheim"/>
                <a:cs typeface="Anaheim"/>
                <a:sym typeface="Anaheim"/>
              </a:rPr>
              <a:t>Template Credit</a:t>
            </a:r>
            <a:r>
              <a:rPr lang="en">
                <a:highlight>
                  <a:schemeClr val="dk1"/>
                </a:highlight>
                <a:latin typeface="Anaheim"/>
                <a:ea typeface="Anaheim"/>
                <a:cs typeface="Anaheim"/>
                <a:sym typeface="Anaheim"/>
              </a:rPr>
              <a:t>: Slidego, Flaticon, Freepik, Stories </a:t>
            </a:r>
            <a:endParaRPr>
              <a:highlight>
                <a:schemeClr val="dk1"/>
              </a:highlight>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8" name="Shape 438"/>
        <p:cNvGrpSpPr/>
        <p:nvPr/>
      </p:nvGrpSpPr>
      <p:grpSpPr>
        <a:xfrm>
          <a:off x="0" y="0"/>
          <a:ext cx="0" cy="0"/>
          <a:chOff x="0" y="0"/>
          <a:chExt cx="0" cy="0"/>
        </a:xfrm>
      </p:grpSpPr>
      <p:sp>
        <p:nvSpPr>
          <p:cNvPr id="439" name="Google Shape;439;p46"/>
          <p:cNvSpPr txBox="1"/>
          <p:nvPr>
            <p:ph idx="1" type="subTitle"/>
          </p:nvPr>
        </p:nvSpPr>
        <p:spPr>
          <a:xfrm>
            <a:off x="1030825" y="1264725"/>
            <a:ext cx="6865200" cy="3124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Font typeface="Catamaran Medium"/>
              <a:buChar char="●"/>
            </a:pPr>
            <a:r>
              <a:rPr lang="en" sz="1400">
                <a:solidFill>
                  <a:schemeClr val="lt1"/>
                </a:solidFill>
              </a:rPr>
              <a:t>This project is based on chess pieces classification using </a:t>
            </a:r>
            <a:r>
              <a:rPr b="1" lang="en" sz="1400">
                <a:solidFill>
                  <a:schemeClr val="lt1"/>
                </a:solidFill>
              </a:rPr>
              <a:t>deep learning</a:t>
            </a:r>
            <a:r>
              <a:rPr lang="en" sz="1400">
                <a:solidFill>
                  <a:schemeClr val="lt1"/>
                </a:solidFill>
              </a:rPr>
              <a:t>.</a:t>
            </a:r>
            <a:endParaRPr sz="1400">
              <a:solidFill>
                <a:schemeClr val="lt1"/>
              </a:solidFill>
            </a:endParaRPr>
          </a:p>
          <a:p>
            <a:pPr indent="-317500" lvl="0" marL="457200" rtl="0" algn="l">
              <a:lnSpc>
                <a:spcPct val="150000"/>
              </a:lnSpc>
              <a:spcBef>
                <a:spcPts val="0"/>
              </a:spcBef>
              <a:spcAft>
                <a:spcPts val="0"/>
              </a:spcAft>
              <a:buClr>
                <a:schemeClr val="lt1"/>
              </a:buClr>
              <a:buSzPts val="1400"/>
              <a:buFont typeface="Catamaran Medium"/>
              <a:buChar char="●"/>
            </a:pPr>
            <a:r>
              <a:rPr lang="en" sz="1400">
                <a:solidFill>
                  <a:schemeClr val="lt1"/>
                </a:solidFill>
              </a:rPr>
              <a:t>It is based on multi-class classification for chess pieces using “</a:t>
            </a:r>
            <a:r>
              <a:rPr b="1" lang="en" sz="1400">
                <a:solidFill>
                  <a:schemeClr val="lt1"/>
                </a:solidFill>
              </a:rPr>
              <a:t>Convolutional Neural Networks</a:t>
            </a:r>
            <a:r>
              <a:rPr lang="en" sz="1400">
                <a:solidFill>
                  <a:schemeClr val="lt1"/>
                </a:solidFill>
              </a:rPr>
              <a:t>”. </a:t>
            </a:r>
            <a:endParaRPr sz="1400">
              <a:solidFill>
                <a:schemeClr val="lt1"/>
              </a:solidFill>
            </a:endParaRPr>
          </a:p>
          <a:p>
            <a:pPr indent="-311150" lvl="0" marL="457200" rtl="0" algn="l">
              <a:lnSpc>
                <a:spcPct val="150000"/>
              </a:lnSpc>
              <a:spcBef>
                <a:spcPts val="0"/>
              </a:spcBef>
              <a:spcAft>
                <a:spcPts val="0"/>
              </a:spcAft>
              <a:buClr>
                <a:schemeClr val="lt1"/>
              </a:buClr>
              <a:buSzPts val="1300"/>
              <a:buFont typeface="Catamaran Medium"/>
              <a:buChar char="●"/>
            </a:pPr>
            <a:r>
              <a:rPr lang="en" sz="1400">
                <a:solidFill>
                  <a:schemeClr val="lt1"/>
                </a:solidFill>
              </a:rPr>
              <a:t>A </a:t>
            </a:r>
            <a:r>
              <a:rPr b="1" lang="en" sz="1400">
                <a:solidFill>
                  <a:schemeClr val="lt1"/>
                </a:solidFill>
              </a:rPr>
              <a:t>Convolutional Neural Network (ConvNet/CNN)</a:t>
            </a:r>
            <a:r>
              <a:rPr lang="en" sz="1400">
                <a:solidFill>
                  <a:schemeClr val="lt1"/>
                </a:solidFill>
              </a:rPr>
              <a:t> is a Deep Learning algorithm which can take in an input image, assign importance (learnable weights and biases) to various aspects/objects in the image and be able to differentiate one from the other class.</a:t>
            </a:r>
            <a:endParaRPr>
              <a:solidFill>
                <a:schemeClr val="lt1"/>
              </a:solidFill>
            </a:endParaRPr>
          </a:p>
        </p:txBody>
      </p:sp>
      <p:sp>
        <p:nvSpPr>
          <p:cNvPr id="440" name="Google Shape;440;p46"/>
          <p:cNvSpPr txBox="1"/>
          <p:nvPr>
            <p:ph type="title"/>
          </p:nvPr>
        </p:nvSpPr>
        <p:spPr>
          <a:xfrm>
            <a:off x="3156588" y="325988"/>
            <a:ext cx="2830800" cy="71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2"/>
                </a:solidFill>
              </a:rPr>
              <a:t>INTRODUCTION</a:t>
            </a:r>
            <a:endParaRPr sz="2600">
              <a:solidFill>
                <a:schemeClr val="dk2"/>
              </a:solidFill>
            </a:endParaRPr>
          </a:p>
        </p:txBody>
      </p:sp>
      <p:grpSp>
        <p:nvGrpSpPr>
          <p:cNvPr id="441" name="Google Shape;441;p46"/>
          <p:cNvGrpSpPr/>
          <p:nvPr/>
        </p:nvGrpSpPr>
        <p:grpSpPr>
          <a:xfrm>
            <a:off x="3275770" y="937296"/>
            <a:ext cx="2592473" cy="79192"/>
            <a:chOff x="541150" y="212075"/>
            <a:chExt cx="3570900" cy="79200"/>
          </a:xfrm>
        </p:grpSpPr>
        <p:sp>
          <p:nvSpPr>
            <p:cNvPr id="442" name="Google Shape;442;p46"/>
            <p:cNvSpPr/>
            <p:nvPr/>
          </p:nvSpPr>
          <p:spPr>
            <a:xfrm>
              <a:off x="2269450" y="212075"/>
              <a:ext cx="79500" cy="7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 name="Google Shape;443;p46"/>
            <p:cNvCxnSpPr>
              <a:stCxn id="442" idx="1"/>
            </p:cNvCxnSpPr>
            <p:nvPr/>
          </p:nvCxnSpPr>
          <p:spPr>
            <a:xfrm rot="10800000">
              <a:off x="541150" y="251675"/>
              <a:ext cx="1728300" cy="0"/>
            </a:xfrm>
            <a:prstGeom prst="straightConnector1">
              <a:avLst/>
            </a:prstGeom>
            <a:noFill/>
            <a:ln cap="flat" cmpd="sng" w="9525">
              <a:solidFill>
                <a:schemeClr val="lt1"/>
              </a:solidFill>
              <a:prstDash val="solid"/>
              <a:round/>
              <a:headEnd len="med" w="med" type="none"/>
              <a:tailEnd len="med" w="med" type="oval"/>
            </a:ln>
          </p:spPr>
        </p:cxnSp>
        <p:cxnSp>
          <p:nvCxnSpPr>
            <p:cNvPr id="444" name="Google Shape;444;p46"/>
            <p:cNvCxnSpPr>
              <a:endCxn id="442" idx="3"/>
            </p:cNvCxnSpPr>
            <p:nvPr/>
          </p:nvCxnSpPr>
          <p:spPr>
            <a:xfrm rot="10800000">
              <a:off x="2348950" y="251675"/>
              <a:ext cx="1763100" cy="0"/>
            </a:xfrm>
            <a:prstGeom prst="straightConnector1">
              <a:avLst/>
            </a:prstGeom>
            <a:noFill/>
            <a:ln cap="flat" cmpd="sng" w="9525">
              <a:solidFill>
                <a:schemeClr val="lt1"/>
              </a:solidFill>
              <a:prstDash val="solid"/>
              <a:round/>
              <a:headEnd len="med" w="med" type="oval"/>
              <a:tailEnd len="med" w="med" type="none"/>
            </a:ln>
          </p:spPr>
        </p:cxnSp>
      </p:grpSp>
      <p:pic>
        <p:nvPicPr>
          <p:cNvPr id="445" name="Google Shape;445;p46"/>
          <p:cNvPicPr preferRelativeResize="0"/>
          <p:nvPr/>
        </p:nvPicPr>
        <p:blipFill rotWithShape="1">
          <a:blip r:embed="rId3">
            <a:alphaModFix/>
          </a:blip>
          <a:srcRect b="81710" l="42779" r="44094" t="6693"/>
          <a:stretch/>
        </p:blipFill>
        <p:spPr>
          <a:xfrm flipH="1" rot="10800000">
            <a:off x="755488" y="4342613"/>
            <a:ext cx="574401" cy="507474"/>
          </a:xfrm>
          <a:prstGeom prst="rect">
            <a:avLst/>
          </a:prstGeom>
          <a:noFill/>
          <a:ln>
            <a:noFill/>
          </a:ln>
        </p:spPr>
      </p:pic>
      <p:pic>
        <p:nvPicPr>
          <p:cNvPr id="446" name="Google Shape;446;p46"/>
          <p:cNvPicPr preferRelativeResize="0"/>
          <p:nvPr/>
        </p:nvPicPr>
        <p:blipFill rotWithShape="1">
          <a:blip r:embed="rId3">
            <a:alphaModFix/>
          </a:blip>
          <a:srcRect b="81493" l="50634" r="43731" t="9752"/>
          <a:stretch/>
        </p:blipFill>
        <p:spPr>
          <a:xfrm flipH="1" rot="10800000">
            <a:off x="1433350" y="868875"/>
            <a:ext cx="254775" cy="395850"/>
          </a:xfrm>
          <a:prstGeom prst="rect">
            <a:avLst/>
          </a:prstGeom>
          <a:noFill/>
          <a:ln>
            <a:noFill/>
          </a:ln>
        </p:spPr>
      </p:pic>
      <p:pic>
        <p:nvPicPr>
          <p:cNvPr id="447" name="Google Shape;447;p46"/>
          <p:cNvPicPr preferRelativeResize="0"/>
          <p:nvPr/>
        </p:nvPicPr>
        <p:blipFill rotWithShape="1">
          <a:blip r:embed="rId3">
            <a:alphaModFix/>
          </a:blip>
          <a:srcRect b="81710" l="47142" r="44094" t="6693"/>
          <a:stretch/>
        </p:blipFill>
        <p:spPr>
          <a:xfrm flipH="1" rot="10800000">
            <a:off x="7371546" y="723151"/>
            <a:ext cx="383475" cy="507474"/>
          </a:xfrm>
          <a:prstGeom prst="rect">
            <a:avLst/>
          </a:prstGeom>
          <a:noFill/>
          <a:ln>
            <a:noFill/>
          </a:ln>
        </p:spPr>
      </p:pic>
      <p:pic>
        <p:nvPicPr>
          <p:cNvPr id="448" name="Google Shape;448;p46"/>
          <p:cNvPicPr preferRelativeResize="0"/>
          <p:nvPr/>
        </p:nvPicPr>
        <p:blipFill rotWithShape="1">
          <a:blip r:embed="rId3">
            <a:alphaModFix/>
          </a:blip>
          <a:srcRect b="81493" l="50634" r="43731" t="9752"/>
          <a:stretch/>
        </p:blipFill>
        <p:spPr>
          <a:xfrm flipH="1" rot="10800000">
            <a:off x="7755025" y="3946775"/>
            <a:ext cx="254775" cy="39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47"/>
          <p:cNvSpPr txBox="1"/>
          <p:nvPr/>
        </p:nvSpPr>
        <p:spPr>
          <a:xfrm>
            <a:off x="2749500" y="393200"/>
            <a:ext cx="36450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434343"/>
                </a:solidFill>
                <a:latin typeface="Anton"/>
                <a:ea typeface="Anton"/>
                <a:cs typeface="Anton"/>
                <a:sym typeface="Anton"/>
              </a:rPr>
              <a:t>What We have</a:t>
            </a:r>
            <a:r>
              <a:rPr lang="en" sz="2400">
                <a:latin typeface="Anton"/>
                <a:ea typeface="Anton"/>
                <a:cs typeface="Anton"/>
                <a:sym typeface="Anton"/>
              </a:rPr>
              <a:t> </a:t>
            </a:r>
            <a:r>
              <a:rPr lang="en" sz="2400">
                <a:solidFill>
                  <a:srgbClr val="0F4C81"/>
                </a:solidFill>
                <a:latin typeface="Anton"/>
                <a:ea typeface="Anton"/>
                <a:cs typeface="Anton"/>
                <a:sym typeface="Anton"/>
              </a:rPr>
              <a:t>Done</a:t>
            </a:r>
            <a:endParaRPr sz="2400">
              <a:solidFill>
                <a:srgbClr val="0F4C81"/>
              </a:solidFill>
              <a:latin typeface="Anton"/>
              <a:ea typeface="Anton"/>
              <a:cs typeface="Anton"/>
              <a:sym typeface="Anton"/>
            </a:endParaRPr>
          </a:p>
        </p:txBody>
      </p:sp>
      <p:sp>
        <p:nvSpPr>
          <p:cNvPr id="454" name="Google Shape;454;p47"/>
          <p:cNvSpPr txBox="1"/>
          <p:nvPr/>
        </p:nvSpPr>
        <p:spPr>
          <a:xfrm>
            <a:off x="701375" y="1668450"/>
            <a:ext cx="1859700" cy="461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4"/>
                </a:solidFill>
                <a:latin typeface="Anton"/>
                <a:ea typeface="Anton"/>
                <a:cs typeface="Anton"/>
                <a:sym typeface="Anton"/>
              </a:rPr>
              <a:t>PRE-PROCESSING</a:t>
            </a:r>
            <a:endParaRPr sz="1800">
              <a:solidFill>
                <a:schemeClr val="accent4"/>
              </a:solidFill>
              <a:latin typeface="Anton"/>
              <a:ea typeface="Anton"/>
              <a:cs typeface="Anton"/>
              <a:sym typeface="Anton"/>
            </a:endParaRPr>
          </a:p>
        </p:txBody>
      </p:sp>
      <p:sp>
        <p:nvSpPr>
          <p:cNvPr id="455" name="Google Shape;455;p47"/>
          <p:cNvSpPr/>
          <p:nvPr/>
        </p:nvSpPr>
        <p:spPr>
          <a:xfrm>
            <a:off x="6877325" y="1592025"/>
            <a:ext cx="1734000" cy="257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6638850" y="3654600"/>
            <a:ext cx="348000" cy="48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txBox="1"/>
          <p:nvPr/>
        </p:nvSpPr>
        <p:spPr>
          <a:xfrm>
            <a:off x="6986850" y="1668450"/>
            <a:ext cx="130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CONVOLUTION</a:t>
            </a:r>
            <a:endParaRPr sz="1800">
              <a:solidFill>
                <a:schemeClr val="dk2"/>
              </a:solidFill>
              <a:latin typeface="Anton"/>
              <a:ea typeface="Anton"/>
              <a:cs typeface="Anton"/>
              <a:sym typeface="Anton"/>
            </a:endParaRPr>
          </a:p>
        </p:txBody>
      </p:sp>
      <p:sp>
        <p:nvSpPr>
          <p:cNvPr id="458" name="Google Shape;458;p47"/>
          <p:cNvSpPr txBox="1"/>
          <p:nvPr/>
        </p:nvSpPr>
        <p:spPr>
          <a:xfrm>
            <a:off x="680125" y="2146675"/>
            <a:ext cx="9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459" name="Google Shape;459;p47"/>
          <p:cNvSpPr txBox="1"/>
          <p:nvPr/>
        </p:nvSpPr>
        <p:spPr>
          <a:xfrm>
            <a:off x="6986850" y="2051025"/>
            <a:ext cx="227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Implemented </a:t>
            </a:r>
            <a:endParaRPr b="1">
              <a:solidFill>
                <a:schemeClr val="lt1"/>
              </a:solidFill>
              <a:latin typeface="Anaheim"/>
              <a:ea typeface="Anaheim"/>
              <a:cs typeface="Anaheim"/>
              <a:sym typeface="Anaheim"/>
            </a:endParaRPr>
          </a:p>
          <a:p>
            <a:pPr indent="0" lvl="0" marL="0" rtl="0" algn="l">
              <a:spcBef>
                <a:spcPts val="0"/>
              </a:spcBef>
              <a:spcAft>
                <a:spcPts val="0"/>
              </a:spcAft>
              <a:buNone/>
            </a:pPr>
            <a:r>
              <a:rPr b="1" lang="en">
                <a:solidFill>
                  <a:schemeClr val="lt1"/>
                </a:solidFill>
                <a:latin typeface="Anaheim"/>
                <a:ea typeface="Anaheim"/>
                <a:cs typeface="Anaheim"/>
                <a:sym typeface="Anaheim"/>
              </a:rPr>
              <a:t>Convolution on </a:t>
            </a:r>
            <a:endParaRPr b="1">
              <a:solidFill>
                <a:schemeClr val="lt1"/>
              </a:solidFill>
              <a:latin typeface="Anaheim"/>
              <a:ea typeface="Anaheim"/>
              <a:cs typeface="Anaheim"/>
              <a:sym typeface="Anaheim"/>
            </a:endParaRPr>
          </a:p>
          <a:p>
            <a:pPr indent="0" lvl="0" marL="0" rtl="0" algn="l">
              <a:spcBef>
                <a:spcPts val="0"/>
              </a:spcBef>
              <a:spcAft>
                <a:spcPts val="0"/>
              </a:spcAft>
              <a:buNone/>
            </a:pPr>
            <a:r>
              <a:rPr b="1" lang="en">
                <a:solidFill>
                  <a:schemeClr val="lt1"/>
                </a:solidFill>
                <a:latin typeface="Anaheim"/>
                <a:ea typeface="Anaheim"/>
                <a:cs typeface="Anaheim"/>
                <a:sym typeface="Anaheim"/>
              </a:rPr>
              <a:t>images</a:t>
            </a:r>
            <a:endParaRPr b="1">
              <a:solidFill>
                <a:schemeClr val="lt1"/>
              </a:solidFill>
              <a:latin typeface="Anaheim"/>
              <a:ea typeface="Anaheim"/>
              <a:cs typeface="Anaheim"/>
              <a:sym typeface="Anaheim"/>
            </a:endParaRPr>
          </a:p>
        </p:txBody>
      </p:sp>
      <p:sp>
        <p:nvSpPr>
          <p:cNvPr id="460" name="Google Shape;460;p47"/>
          <p:cNvSpPr txBox="1"/>
          <p:nvPr/>
        </p:nvSpPr>
        <p:spPr>
          <a:xfrm>
            <a:off x="701375" y="2051025"/>
            <a:ext cx="20142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Anaheim"/>
                <a:ea typeface="Anaheim"/>
                <a:cs typeface="Anaheim"/>
                <a:sym typeface="Anaheim"/>
              </a:rPr>
              <a:t>Converted to gray scale images and resize</a:t>
            </a:r>
            <a:endParaRPr b="1">
              <a:solidFill>
                <a:srgbClr val="434343"/>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461" name="Google Shape;461;p47"/>
          <p:cNvSpPr txBox="1"/>
          <p:nvPr/>
        </p:nvSpPr>
        <p:spPr>
          <a:xfrm>
            <a:off x="6986825" y="3064825"/>
            <a:ext cx="173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Neural Network</a:t>
            </a:r>
            <a:endParaRPr sz="1800">
              <a:solidFill>
                <a:schemeClr val="dk2"/>
              </a:solidFill>
              <a:latin typeface="Anton"/>
              <a:ea typeface="Anton"/>
              <a:cs typeface="Anton"/>
              <a:sym typeface="Anton"/>
            </a:endParaRPr>
          </a:p>
        </p:txBody>
      </p:sp>
      <p:sp>
        <p:nvSpPr>
          <p:cNvPr id="462" name="Google Shape;462;p47"/>
          <p:cNvSpPr txBox="1"/>
          <p:nvPr/>
        </p:nvSpPr>
        <p:spPr>
          <a:xfrm>
            <a:off x="701375" y="3064825"/>
            <a:ext cx="1519500" cy="461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4"/>
                </a:solidFill>
                <a:latin typeface="Anton"/>
                <a:ea typeface="Anton"/>
                <a:cs typeface="Anton"/>
                <a:sym typeface="Anton"/>
              </a:rPr>
              <a:t>Max Pooling</a:t>
            </a:r>
            <a:endParaRPr sz="1800">
              <a:solidFill>
                <a:schemeClr val="accent4"/>
              </a:solidFill>
              <a:latin typeface="Anton"/>
              <a:ea typeface="Anton"/>
              <a:cs typeface="Anton"/>
              <a:sym typeface="Anton"/>
            </a:endParaRPr>
          </a:p>
        </p:txBody>
      </p:sp>
      <p:sp>
        <p:nvSpPr>
          <p:cNvPr id="463" name="Google Shape;463;p47"/>
          <p:cNvSpPr txBox="1"/>
          <p:nvPr/>
        </p:nvSpPr>
        <p:spPr>
          <a:xfrm>
            <a:off x="6986850" y="3449175"/>
            <a:ext cx="195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Performed Forward &amp; </a:t>
            </a:r>
            <a:r>
              <a:rPr b="1" lang="en">
                <a:solidFill>
                  <a:schemeClr val="lt1"/>
                </a:solidFill>
                <a:latin typeface="Anaheim"/>
                <a:ea typeface="Anaheim"/>
                <a:cs typeface="Anaheim"/>
                <a:sym typeface="Anaheim"/>
              </a:rPr>
              <a:t>Backward</a:t>
            </a:r>
            <a:r>
              <a:rPr b="1" lang="en">
                <a:solidFill>
                  <a:schemeClr val="lt1"/>
                </a:solidFill>
                <a:latin typeface="Anaheim"/>
                <a:ea typeface="Anaheim"/>
                <a:cs typeface="Anaheim"/>
                <a:sym typeface="Anaheim"/>
              </a:rPr>
              <a:t> </a:t>
            </a:r>
            <a:r>
              <a:rPr b="1" lang="en">
                <a:solidFill>
                  <a:schemeClr val="lt1"/>
                </a:solidFill>
                <a:latin typeface="Anaheim"/>
                <a:ea typeface="Anaheim"/>
                <a:cs typeface="Anaheim"/>
                <a:sym typeface="Anaheim"/>
              </a:rPr>
              <a:t>propagation</a:t>
            </a:r>
            <a:endParaRPr b="1">
              <a:solidFill>
                <a:schemeClr val="lt1"/>
              </a:solidFill>
              <a:latin typeface="Anaheim"/>
              <a:ea typeface="Anaheim"/>
              <a:cs typeface="Anaheim"/>
              <a:sym typeface="Anaheim"/>
            </a:endParaRPr>
          </a:p>
        </p:txBody>
      </p:sp>
      <p:sp>
        <p:nvSpPr>
          <p:cNvPr id="464" name="Google Shape;464;p47"/>
          <p:cNvSpPr txBox="1"/>
          <p:nvPr/>
        </p:nvSpPr>
        <p:spPr>
          <a:xfrm>
            <a:off x="680125" y="3487575"/>
            <a:ext cx="1953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Anaheim"/>
                <a:ea typeface="Anaheim"/>
                <a:cs typeface="Anaheim"/>
                <a:sym typeface="Anaheim"/>
              </a:rPr>
              <a:t>Fetching sharp and smooth features</a:t>
            </a:r>
            <a:endParaRPr b="1">
              <a:solidFill>
                <a:srgbClr val="434343"/>
              </a:solidFill>
              <a:latin typeface="Anaheim"/>
              <a:ea typeface="Anaheim"/>
              <a:cs typeface="Anaheim"/>
              <a:sym typeface="Anaheim"/>
            </a:endParaRPr>
          </a:p>
        </p:txBody>
      </p:sp>
      <p:sp>
        <p:nvSpPr>
          <p:cNvPr id="465" name="Google Shape;465;p47"/>
          <p:cNvSpPr/>
          <p:nvPr/>
        </p:nvSpPr>
        <p:spPr>
          <a:xfrm>
            <a:off x="2984250" y="2294575"/>
            <a:ext cx="225600" cy="25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txBox="1"/>
          <p:nvPr/>
        </p:nvSpPr>
        <p:spPr>
          <a:xfrm>
            <a:off x="2939100" y="2288130"/>
            <a:ext cx="31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Anaheim"/>
                <a:ea typeface="Anaheim"/>
                <a:cs typeface="Anaheim"/>
                <a:sym typeface="Anaheim"/>
              </a:rPr>
              <a:t>+</a:t>
            </a:r>
            <a:endParaRPr sz="1800">
              <a:solidFill>
                <a:schemeClr val="lt1"/>
              </a:solidFill>
              <a:latin typeface="Anaheim"/>
              <a:ea typeface="Anaheim"/>
              <a:cs typeface="Anaheim"/>
              <a:sym typeface="Anaheim"/>
            </a:endParaRPr>
          </a:p>
        </p:txBody>
      </p:sp>
      <p:pic>
        <p:nvPicPr>
          <p:cNvPr id="467" name="Google Shape;467;p47"/>
          <p:cNvPicPr preferRelativeResize="0"/>
          <p:nvPr/>
        </p:nvPicPr>
        <p:blipFill rotWithShape="1">
          <a:blip r:embed="rId4">
            <a:alphaModFix/>
          </a:blip>
          <a:srcRect b="81710" l="42779" r="44094" t="6693"/>
          <a:stretch/>
        </p:blipFill>
        <p:spPr>
          <a:xfrm flipH="1" rot="10800000">
            <a:off x="4117938" y="1119826"/>
            <a:ext cx="574401" cy="507474"/>
          </a:xfrm>
          <a:prstGeom prst="rect">
            <a:avLst/>
          </a:prstGeom>
          <a:noFill/>
          <a:ln>
            <a:noFill/>
          </a:ln>
        </p:spPr>
      </p:pic>
      <p:pic>
        <p:nvPicPr>
          <p:cNvPr id="468" name="Google Shape;468;p47"/>
          <p:cNvPicPr preferRelativeResize="0"/>
          <p:nvPr/>
        </p:nvPicPr>
        <p:blipFill rotWithShape="1">
          <a:blip r:embed="rId4">
            <a:alphaModFix/>
          </a:blip>
          <a:srcRect b="81493" l="50634" r="43731" t="9752"/>
          <a:stretch/>
        </p:blipFill>
        <p:spPr>
          <a:xfrm flipH="1" rot="10800000">
            <a:off x="2969663" y="2373825"/>
            <a:ext cx="254775" cy="395850"/>
          </a:xfrm>
          <a:prstGeom prst="rect">
            <a:avLst/>
          </a:prstGeom>
          <a:noFill/>
          <a:ln>
            <a:noFill/>
          </a:ln>
        </p:spPr>
      </p:pic>
      <p:pic>
        <p:nvPicPr>
          <p:cNvPr id="469" name="Google Shape;469;p47"/>
          <p:cNvPicPr preferRelativeResize="0"/>
          <p:nvPr/>
        </p:nvPicPr>
        <p:blipFill rotWithShape="1">
          <a:blip r:embed="rId4">
            <a:alphaModFix/>
          </a:blip>
          <a:srcRect b="81710" l="46576" r="44095" t="6693"/>
          <a:stretch/>
        </p:blipFill>
        <p:spPr>
          <a:xfrm flipH="1" rot="10800000">
            <a:off x="5725547" y="3947951"/>
            <a:ext cx="408225" cy="507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46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3" name="Shape 473"/>
        <p:cNvGrpSpPr/>
        <p:nvPr/>
      </p:nvGrpSpPr>
      <p:grpSpPr>
        <a:xfrm>
          <a:off x="0" y="0"/>
          <a:ext cx="0" cy="0"/>
          <a:chOff x="0" y="0"/>
          <a:chExt cx="0" cy="0"/>
        </a:xfrm>
      </p:grpSpPr>
      <p:sp>
        <p:nvSpPr>
          <p:cNvPr id="474" name="Google Shape;474;p48"/>
          <p:cNvSpPr/>
          <p:nvPr/>
        </p:nvSpPr>
        <p:spPr>
          <a:xfrm>
            <a:off x="4347750" y="1579275"/>
            <a:ext cx="448500" cy="44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5" name="Google Shape;475;p48"/>
          <p:cNvSpPr/>
          <p:nvPr/>
        </p:nvSpPr>
        <p:spPr>
          <a:xfrm>
            <a:off x="7122700" y="1579275"/>
            <a:ext cx="448500" cy="44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6" name="Google Shape;476;p48"/>
          <p:cNvSpPr/>
          <p:nvPr/>
        </p:nvSpPr>
        <p:spPr>
          <a:xfrm>
            <a:off x="1572700" y="3365675"/>
            <a:ext cx="448500" cy="44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7" name="Google Shape;477;p48"/>
          <p:cNvSpPr/>
          <p:nvPr/>
        </p:nvSpPr>
        <p:spPr>
          <a:xfrm>
            <a:off x="4347750" y="3365675"/>
            <a:ext cx="448500" cy="44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8" name="Google Shape;478;p48"/>
          <p:cNvSpPr/>
          <p:nvPr/>
        </p:nvSpPr>
        <p:spPr>
          <a:xfrm>
            <a:off x="7122700" y="3365675"/>
            <a:ext cx="448500" cy="44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9" name="Google Shape;479;p48"/>
          <p:cNvSpPr/>
          <p:nvPr/>
        </p:nvSpPr>
        <p:spPr>
          <a:xfrm>
            <a:off x="1572700" y="1579275"/>
            <a:ext cx="448500" cy="44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0" name="Google Shape;480;p48"/>
          <p:cNvSpPr txBox="1"/>
          <p:nvPr>
            <p:ph idx="4" type="subTitle"/>
          </p:nvPr>
        </p:nvSpPr>
        <p:spPr>
          <a:xfrm>
            <a:off x="1492950" y="3439023"/>
            <a:ext cx="608100" cy="302100"/>
          </a:xfrm>
          <a:prstGeom prst="rect">
            <a:avLst/>
          </a:prstGeom>
        </p:spPr>
        <p:txBody>
          <a:bodyPr anchorCtr="0" anchor="ctr" bIns="0" lIns="91425" spcFirstLastPara="1" rIns="91425" wrap="square" tIns="216000">
            <a:noAutofit/>
          </a:bodyPr>
          <a:lstStyle/>
          <a:p>
            <a:pPr indent="0" lvl="0" marL="0" rtl="0" algn="ctr">
              <a:spcBef>
                <a:spcPts val="0"/>
              </a:spcBef>
              <a:spcAft>
                <a:spcPts val="1600"/>
              </a:spcAft>
              <a:buNone/>
            </a:pPr>
            <a:r>
              <a:rPr b="0" lang="en">
                <a:solidFill>
                  <a:schemeClr val="lt1"/>
                </a:solidFill>
                <a:latin typeface="Anton"/>
                <a:ea typeface="Anton"/>
                <a:cs typeface="Anton"/>
                <a:sym typeface="Anton"/>
              </a:rPr>
              <a:t>04</a:t>
            </a:r>
            <a:endParaRPr b="0">
              <a:solidFill>
                <a:schemeClr val="lt1"/>
              </a:solidFill>
              <a:latin typeface="Anton"/>
              <a:ea typeface="Anton"/>
              <a:cs typeface="Anton"/>
              <a:sym typeface="Anton"/>
            </a:endParaRPr>
          </a:p>
        </p:txBody>
      </p:sp>
      <p:sp>
        <p:nvSpPr>
          <p:cNvPr id="481" name="Google Shape;481;p48"/>
          <p:cNvSpPr txBox="1"/>
          <p:nvPr>
            <p:ph idx="5" type="subTitle"/>
          </p:nvPr>
        </p:nvSpPr>
        <p:spPr>
          <a:xfrm>
            <a:off x="4267911" y="3439023"/>
            <a:ext cx="608100" cy="302100"/>
          </a:xfrm>
          <a:prstGeom prst="rect">
            <a:avLst/>
          </a:prstGeom>
        </p:spPr>
        <p:txBody>
          <a:bodyPr anchorCtr="0" anchor="ctr" bIns="0" lIns="91425" spcFirstLastPara="1" rIns="91425" wrap="square" tIns="216000">
            <a:noAutofit/>
          </a:bodyPr>
          <a:lstStyle/>
          <a:p>
            <a:pPr indent="0" lvl="0" marL="0" rtl="0" algn="ctr">
              <a:spcBef>
                <a:spcPts val="0"/>
              </a:spcBef>
              <a:spcAft>
                <a:spcPts val="1600"/>
              </a:spcAft>
              <a:buNone/>
            </a:pPr>
            <a:r>
              <a:rPr b="0" lang="en">
                <a:solidFill>
                  <a:schemeClr val="lt1"/>
                </a:solidFill>
                <a:latin typeface="Anton"/>
                <a:ea typeface="Anton"/>
                <a:cs typeface="Anton"/>
                <a:sym typeface="Anton"/>
              </a:rPr>
              <a:t>05</a:t>
            </a:r>
            <a:endParaRPr b="0">
              <a:solidFill>
                <a:schemeClr val="lt1"/>
              </a:solidFill>
              <a:latin typeface="Anton"/>
              <a:ea typeface="Anton"/>
              <a:cs typeface="Anton"/>
              <a:sym typeface="Anton"/>
            </a:endParaRPr>
          </a:p>
        </p:txBody>
      </p:sp>
      <p:sp>
        <p:nvSpPr>
          <p:cNvPr id="482" name="Google Shape;482;p48"/>
          <p:cNvSpPr txBox="1"/>
          <p:nvPr>
            <p:ph idx="6" type="subTitle"/>
          </p:nvPr>
        </p:nvSpPr>
        <p:spPr>
          <a:xfrm>
            <a:off x="7052550" y="3439023"/>
            <a:ext cx="608100" cy="302100"/>
          </a:xfrm>
          <a:prstGeom prst="rect">
            <a:avLst/>
          </a:prstGeom>
        </p:spPr>
        <p:txBody>
          <a:bodyPr anchorCtr="0" anchor="ctr" bIns="0" lIns="91425" spcFirstLastPara="1" rIns="91425" wrap="square" tIns="216000">
            <a:noAutofit/>
          </a:bodyPr>
          <a:lstStyle/>
          <a:p>
            <a:pPr indent="0" lvl="0" marL="0" rtl="0" algn="ctr">
              <a:spcBef>
                <a:spcPts val="0"/>
              </a:spcBef>
              <a:spcAft>
                <a:spcPts val="1600"/>
              </a:spcAft>
              <a:buNone/>
            </a:pPr>
            <a:r>
              <a:rPr b="0" lang="en">
                <a:solidFill>
                  <a:schemeClr val="dk1"/>
                </a:solidFill>
                <a:latin typeface="Anton"/>
                <a:ea typeface="Anton"/>
                <a:cs typeface="Anton"/>
                <a:sym typeface="Anton"/>
              </a:rPr>
              <a:t>06</a:t>
            </a:r>
            <a:endParaRPr b="0">
              <a:solidFill>
                <a:schemeClr val="dk1"/>
              </a:solidFill>
              <a:latin typeface="Anton"/>
              <a:ea typeface="Anton"/>
              <a:cs typeface="Anton"/>
              <a:sym typeface="Anton"/>
            </a:endParaRPr>
          </a:p>
        </p:txBody>
      </p:sp>
      <p:sp>
        <p:nvSpPr>
          <p:cNvPr id="483" name="Google Shape;483;p48"/>
          <p:cNvSpPr txBox="1"/>
          <p:nvPr>
            <p:ph idx="13" type="subTitle"/>
          </p:nvPr>
        </p:nvSpPr>
        <p:spPr>
          <a:xfrm>
            <a:off x="1492950" y="1655200"/>
            <a:ext cx="608100" cy="302100"/>
          </a:xfrm>
          <a:prstGeom prst="rect">
            <a:avLst/>
          </a:prstGeom>
        </p:spPr>
        <p:txBody>
          <a:bodyPr anchorCtr="0" anchor="ctr" bIns="0" lIns="91425" spcFirstLastPara="1" rIns="91425" wrap="square" tIns="216000">
            <a:noAutofit/>
          </a:bodyPr>
          <a:lstStyle/>
          <a:p>
            <a:pPr indent="0" lvl="0" marL="0" rtl="0" algn="ctr">
              <a:spcBef>
                <a:spcPts val="0"/>
              </a:spcBef>
              <a:spcAft>
                <a:spcPts val="1600"/>
              </a:spcAft>
              <a:buNone/>
            </a:pPr>
            <a:r>
              <a:rPr b="0" lang="en">
                <a:solidFill>
                  <a:schemeClr val="dk1"/>
                </a:solidFill>
                <a:latin typeface="Anton"/>
                <a:ea typeface="Anton"/>
                <a:cs typeface="Anton"/>
                <a:sym typeface="Anton"/>
              </a:rPr>
              <a:t>01</a:t>
            </a:r>
            <a:endParaRPr b="0">
              <a:solidFill>
                <a:schemeClr val="dk1"/>
              </a:solidFill>
              <a:latin typeface="Anton"/>
              <a:ea typeface="Anton"/>
              <a:cs typeface="Anton"/>
              <a:sym typeface="Anton"/>
            </a:endParaRPr>
          </a:p>
        </p:txBody>
      </p:sp>
      <p:sp>
        <p:nvSpPr>
          <p:cNvPr id="484" name="Google Shape;484;p48"/>
          <p:cNvSpPr txBox="1"/>
          <p:nvPr>
            <p:ph idx="14" type="subTitle"/>
          </p:nvPr>
        </p:nvSpPr>
        <p:spPr>
          <a:xfrm>
            <a:off x="4267911" y="1655200"/>
            <a:ext cx="608100" cy="302100"/>
          </a:xfrm>
          <a:prstGeom prst="rect">
            <a:avLst/>
          </a:prstGeom>
        </p:spPr>
        <p:txBody>
          <a:bodyPr anchorCtr="0" anchor="ctr" bIns="0" lIns="91425" spcFirstLastPara="1" rIns="91425" wrap="square" tIns="216000">
            <a:noAutofit/>
          </a:bodyPr>
          <a:lstStyle/>
          <a:p>
            <a:pPr indent="0" lvl="0" marL="0" rtl="0" algn="ctr">
              <a:spcBef>
                <a:spcPts val="0"/>
              </a:spcBef>
              <a:spcAft>
                <a:spcPts val="1600"/>
              </a:spcAft>
              <a:buNone/>
            </a:pPr>
            <a:r>
              <a:rPr b="0" lang="en">
                <a:solidFill>
                  <a:schemeClr val="dk1"/>
                </a:solidFill>
                <a:latin typeface="Anton"/>
                <a:ea typeface="Anton"/>
                <a:cs typeface="Anton"/>
                <a:sym typeface="Anton"/>
              </a:rPr>
              <a:t>02</a:t>
            </a:r>
            <a:endParaRPr b="0">
              <a:solidFill>
                <a:schemeClr val="dk1"/>
              </a:solidFill>
              <a:latin typeface="Anton"/>
              <a:ea typeface="Anton"/>
              <a:cs typeface="Anton"/>
              <a:sym typeface="Anton"/>
            </a:endParaRPr>
          </a:p>
        </p:txBody>
      </p:sp>
      <p:sp>
        <p:nvSpPr>
          <p:cNvPr id="485" name="Google Shape;485;p48"/>
          <p:cNvSpPr txBox="1"/>
          <p:nvPr>
            <p:ph idx="15" type="subTitle"/>
          </p:nvPr>
        </p:nvSpPr>
        <p:spPr>
          <a:xfrm>
            <a:off x="7052550" y="1655200"/>
            <a:ext cx="608100" cy="302100"/>
          </a:xfrm>
          <a:prstGeom prst="rect">
            <a:avLst/>
          </a:prstGeom>
        </p:spPr>
        <p:txBody>
          <a:bodyPr anchorCtr="0" anchor="ctr" bIns="0" lIns="91425" spcFirstLastPara="1" rIns="91425" wrap="square" tIns="216000">
            <a:noAutofit/>
          </a:bodyPr>
          <a:lstStyle/>
          <a:p>
            <a:pPr indent="0" lvl="0" marL="0" rtl="0" algn="ctr">
              <a:spcBef>
                <a:spcPts val="0"/>
              </a:spcBef>
              <a:spcAft>
                <a:spcPts val="1600"/>
              </a:spcAft>
              <a:buNone/>
            </a:pPr>
            <a:r>
              <a:rPr b="0" lang="en">
                <a:solidFill>
                  <a:schemeClr val="lt1"/>
                </a:solidFill>
                <a:latin typeface="Anton"/>
                <a:ea typeface="Anton"/>
                <a:cs typeface="Anton"/>
                <a:sym typeface="Anton"/>
              </a:rPr>
              <a:t>03</a:t>
            </a:r>
            <a:endParaRPr b="0">
              <a:solidFill>
                <a:schemeClr val="lt1"/>
              </a:solidFill>
              <a:latin typeface="Anton"/>
              <a:ea typeface="Anton"/>
              <a:cs typeface="Anton"/>
              <a:sym typeface="Anton"/>
            </a:endParaRPr>
          </a:p>
        </p:txBody>
      </p:sp>
      <p:sp>
        <p:nvSpPr>
          <p:cNvPr id="486" name="Google Shape;486;p48"/>
          <p:cNvSpPr txBox="1"/>
          <p:nvPr>
            <p:ph type="ctrTitle"/>
          </p:nvPr>
        </p:nvSpPr>
        <p:spPr>
          <a:xfrm>
            <a:off x="1410611" y="113671"/>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 </a:t>
            </a:r>
            <a:r>
              <a:rPr lang="en">
                <a:solidFill>
                  <a:schemeClr val="dk2"/>
                </a:solidFill>
              </a:rPr>
              <a:t>PROCESSING</a:t>
            </a:r>
            <a:endParaRPr>
              <a:solidFill>
                <a:schemeClr val="dk2"/>
              </a:solidFill>
            </a:endParaRPr>
          </a:p>
        </p:txBody>
      </p:sp>
      <p:pic>
        <p:nvPicPr>
          <p:cNvPr id="487" name="Google Shape;487;p48"/>
          <p:cNvPicPr preferRelativeResize="0"/>
          <p:nvPr/>
        </p:nvPicPr>
        <p:blipFill rotWithShape="1">
          <a:blip r:embed="rId3">
            <a:alphaModFix/>
          </a:blip>
          <a:srcRect b="81493" l="50634" r="43731" t="9752"/>
          <a:stretch/>
        </p:blipFill>
        <p:spPr>
          <a:xfrm flipH="1" rot="10800000">
            <a:off x="1669550" y="2969813"/>
            <a:ext cx="254775" cy="395850"/>
          </a:xfrm>
          <a:prstGeom prst="rect">
            <a:avLst/>
          </a:prstGeom>
          <a:noFill/>
          <a:ln>
            <a:noFill/>
          </a:ln>
        </p:spPr>
      </p:pic>
      <p:pic>
        <p:nvPicPr>
          <p:cNvPr id="488" name="Google Shape;488;p48"/>
          <p:cNvPicPr preferRelativeResize="0"/>
          <p:nvPr/>
        </p:nvPicPr>
        <p:blipFill rotWithShape="1">
          <a:blip r:embed="rId3">
            <a:alphaModFix/>
          </a:blip>
          <a:srcRect b="81493" l="50634" r="43731" t="9752"/>
          <a:stretch/>
        </p:blipFill>
        <p:spPr>
          <a:xfrm flipH="1" rot="10800000">
            <a:off x="4444563" y="2969813"/>
            <a:ext cx="254775" cy="395850"/>
          </a:xfrm>
          <a:prstGeom prst="rect">
            <a:avLst/>
          </a:prstGeom>
          <a:noFill/>
          <a:ln>
            <a:noFill/>
          </a:ln>
        </p:spPr>
      </p:pic>
      <p:pic>
        <p:nvPicPr>
          <p:cNvPr id="489" name="Google Shape;489;p48"/>
          <p:cNvPicPr preferRelativeResize="0"/>
          <p:nvPr/>
        </p:nvPicPr>
        <p:blipFill rotWithShape="1">
          <a:blip r:embed="rId3">
            <a:alphaModFix/>
          </a:blip>
          <a:srcRect b="81493" l="50634" r="43731" t="9752"/>
          <a:stretch/>
        </p:blipFill>
        <p:spPr>
          <a:xfrm flipH="1" rot="10800000">
            <a:off x="7219663" y="2969813"/>
            <a:ext cx="254775" cy="395850"/>
          </a:xfrm>
          <a:prstGeom prst="rect">
            <a:avLst/>
          </a:prstGeom>
          <a:noFill/>
          <a:ln>
            <a:noFill/>
          </a:ln>
        </p:spPr>
      </p:pic>
      <p:pic>
        <p:nvPicPr>
          <p:cNvPr id="490" name="Google Shape;490;p48"/>
          <p:cNvPicPr preferRelativeResize="0"/>
          <p:nvPr/>
        </p:nvPicPr>
        <p:blipFill rotWithShape="1">
          <a:blip r:embed="rId3">
            <a:alphaModFix/>
          </a:blip>
          <a:srcRect b="81493" l="50634" r="43731" t="9752"/>
          <a:stretch/>
        </p:blipFill>
        <p:spPr>
          <a:xfrm flipH="1" rot="10800000">
            <a:off x="1669538" y="507463"/>
            <a:ext cx="254775" cy="395850"/>
          </a:xfrm>
          <a:prstGeom prst="rect">
            <a:avLst/>
          </a:prstGeom>
          <a:noFill/>
          <a:ln>
            <a:noFill/>
          </a:ln>
        </p:spPr>
      </p:pic>
      <p:pic>
        <p:nvPicPr>
          <p:cNvPr id="491" name="Google Shape;491;p48"/>
          <p:cNvPicPr preferRelativeResize="0"/>
          <p:nvPr/>
        </p:nvPicPr>
        <p:blipFill rotWithShape="1">
          <a:blip r:embed="rId3">
            <a:alphaModFix/>
          </a:blip>
          <a:srcRect b="81493" l="50634" r="43731" t="9752"/>
          <a:stretch/>
        </p:blipFill>
        <p:spPr>
          <a:xfrm flipH="1" rot="10800000">
            <a:off x="4402213" y="507463"/>
            <a:ext cx="254775" cy="395850"/>
          </a:xfrm>
          <a:prstGeom prst="rect">
            <a:avLst/>
          </a:prstGeom>
          <a:noFill/>
          <a:ln>
            <a:noFill/>
          </a:ln>
        </p:spPr>
      </p:pic>
      <p:pic>
        <p:nvPicPr>
          <p:cNvPr id="492" name="Google Shape;492;p48"/>
          <p:cNvPicPr preferRelativeResize="0"/>
          <p:nvPr/>
        </p:nvPicPr>
        <p:blipFill rotWithShape="1">
          <a:blip r:embed="rId3">
            <a:alphaModFix/>
          </a:blip>
          <a:srcRect b="81493" l="50634" r="43731" t="9752"/>
          <a:stretch/>
        </p:blipFill>
        <p:spPr>
          <a:xfrm flipH="1" rot="10800000">
            <a:off x="7163238" y="507463"/>
            <a:ext cx="254775" cy="395850"/>
          </a:xfrm>
          <a:prstGeom prst="rect">
            <a:avLst/>
          </a:prstGeom>
          <a:noFill/>
          <a:ln>
            <a:noFill/>
          </a:ln>
        </p:spPr>
      </p:pic>
      <p:pic>
        <p:nvPicPr>
          <p:cNvPr id="493" name="Google Shape;493;p48"/>
          <p:cNvPicPr preferRelativeResize="0"/>
          <p:nvPr/>
        </p:nvPicPr>
        <p:blipFill>
          <a:blip r:embed="rId4">
            <a:alphaModFix/>
          </a:blip>
          <a:stretch>
            <a:fillRect/>
          </a:stretch>
        </p:blipFill>
        <p:spPr>
          <a:xfrm>
            <a:off x="991500" y="976675"/>
            <a:ext cx="1611100" cy="1611100"/>
          </a:xfrm>
          <a:prstGeom prst="rect">
            <a:avLst/>
          </a:prstGeom>
          <a:noFill/>
          <a:ln>
            <a:noFill/>
          </a:ln>
        </p:spPr>
      </p:pic>
      <p:pic>
        <p:nvPicPr>
          <p:cNvPr id="494" name="Google Shape;494;p48"/>
          <p:cNvPicPr preferRelativeResize="0"/>
          <p:nvPr/>
        </p:nvPicPr>
        <p:blipFill>
          <a:blip r:embed="rId5">
            <a:alphaModFix/>
          </a:blip>
          <a:stretch>
            <a:fillRect/>
          </a:stretch>
        </p:blipFill>
        <p:spPr>
          <a:xfrm>
            <a:off x="3724061" y="976674"/>
            <a:ext cx="1611100" cy="1611100"/>
          </a:xfrm>
          <a:prstGeom prst="rect">
            <a:avLst/>
          </a:prstGeom>
          <a:noFill/>
          <a:ln>
            <a:noFill/>
          </a:ln>
        </p:spPr>
      </p:pic>
      <p:pic>
        <p:nvPicPr>
          <p:cNvPr id="495" name="Google Shape;495;p48"/>
          <p:cNvPicPr preferRelativeResize="0"/>
          <p:nvPr/>
        </p:nvPicPr>
        <p:blipFill>
          <a:blip r:embed="rId6">
            <a:alphaModFix/>
          </a:blip>
          <a:stretch>
            <a:fillRect/>
          </a:stretch>
        </p:blipFill>
        <p:spPr>
          <a:xfrm>
            <a:off x="6485085" y="976663"/>
            <a:ext cx="1611100" cy="1611121"/>
          </a:xfrm>
          <a:prstGeom prst="rect">
            <a:avLst/>
          </a:prstGeom>
          <a:noFill/>
          <a:ln>
            <a:noFill/>
          </a:ln>
        </p:spPr>
      </p:pic>
      <p:pic>
        <p:nvPicPr>
          <p:cNvPr id="496" name="Google Shape;496;p48"/>
          <p:cNvPicPr preferRelativeResize="0"/>
          <p:nvPr/>
        </p:nvPicPr>
        <p:blipFill>
          <a:blip r:embed="rId7">
            <a:alphaModFix/>
          </a:blip>
          <a:stretch>
            <a:fillRect/>
          </a:stretch>
        </p:blipFill>
        <p:spPr>
          <a:xfrm>
            <a:off x="991487" y="3365675"/>
            <a:ext cx="1611125" cy="1611124"/>
          </a:xfrm>
          <a:prstGeom prst="rect">
            <a:avLst/>
          </a:prstGeom>
          <a:noFill/>
          <a:ln>
            <a:noFill/>
          </a:ln>
        </p:spPr>
      </p:pic>
      <p:pic>
        <p:nvPicPr>
          <p:cNvPr id="497" name="Google Shape;497;p48"/>
          <p:cNvPicPr preferRelativeResize="0"/>
          <p:nvPr/>
        </p:nvPicPr>
        <p:blipFill>
          <a:blip r:embed="rId8">
            <a:alphaModFix/>
          </a:blip>
          <a:stretch>
            <a:fillRect/>
          </a:stretch>
        </p:blipFill>
        <p:spPr>
          <a:xfrm>
            <a:off x="3771250" y="3365663"/>
            <a:ext cx="1611100" cy="1611100"/>
          </a:xfrm>
          <a:prstGeom prst="rect">
            <a:avLst/>
          </a:prstGeom>
          <a:noFill/>
          <a:ln>
            <a:noFill/>
          </a:ln>
        </p:spPr>
      </p:pic>
      <p:pic>
        <p:nvPicPr>
          <p:cNvPr id="498" name="Google Shape;498;p48"/>
          <p:cNvPicPr preferRelativeResize="0"/>
          <p:nvPr/>
        </p:nvPicPr>
        <p:blipFill>
          <a:blip r:embed="rId9">
            <a:alphaModFix/>
          </a:blip>
          <a:stretch>
            <a:fillRect/>
          </a:stretch>
        </p:blipFill>
        <p:spPr>
          <a:xfrm>
            <a:off x="6550988" y="3365663"/>
            <a:ext cx="1611100" cy="161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49"/>
          <p:cNvSpPr/>
          <p:nvPr/>
        </p:nvSpPr>
        <p:spPr>
          <a:xfrm>
            <a:off x="4325050" y="125"/>
            <a:ext cx="4819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49"/>
          <p:cNvPicPr preferRelativeResize="0"/>
          <p:nvPr/>
        </p:nvPicPr>
        <p:blipFill rotWithShape="1">
          <a:blip r:embed="rId4">
            <a:alphaModFix/>
          </a:blip>
          <a:srcRect b="6452" l="9006" r="9120" t="6583"/>
          <a:stretch/>
        </p:blipFill>
        <p:spPr>
          <a:xfrm>
            <a:off x="5208968" y="52725"/>
            <a:ext cx="3464657" cy="5038049"/>
          </a:xfrm>
          <a:prstGeom prst="rect">
            <a:avLst/>
          </a:prstGeom>
          <a:noFill/>
          <a:ln>
            <a:noFill/>
          </a:ln>
        </p:spPr>
      </p:pic>
      <p:sp>
        <p:nvSpPr>
          <p:cNvPr id="505" name="Google Shape;505;p49"/>
          <p:cNvSpPr txBox="1"/>
          <p:nvPr/>
        </p:nvSpPr>
        <p:spPr>
          <a:xfrm>
            <a:off x="670250" y="3917250"/>
            <a:ext cx="278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dk2"/>
                </a:solidFill>
                <a:highlight>
                  <a:schemeClr val="dk1"/>
                </a:highlight>
                <a:latin typeface="Anton"/>
                <a:ea typeface="Anton"/>
                <a:cs typeface="Anton"/>
                <a:sym typeface="Anton"/>
              </a:rPr>
              <a:t>Convolution</a:t>
            </a:r>
            <a:endParaRPr sz="4200">
              <a:solidFill>
                <a:schemeClr val="dk2"/>
              </a:solidFill>
              <a:highlight>
                <a:schemeClr val="dk1"/>
              </a:highlight>
              <a:latin typeface="Anton"/>
              <a:ea typeface="Anton"/>
              <a:cs typeface="Anton"/>
              <a:sym typeface="Anton"/>
            </a:endParaRPr>
          </a:p>
        </p:txBody>
      </p:sp>
      <p:pic>
        <p:nvPicPr>
          <p:cNvPr id="506" name="Google Shape;506;p49"/>
          <p:cNvPicPr preferRelativeResize="0"/>
          <p:nvPr/>
        </p:nvPicPr>
        <p:blipFill rotWithShape="1">
          <a:blip r:embed="rId5">
            <a:alphaModFix/>
          </a:blip>
          <a:srcRect b="81493" l="50634" r="43731" t="9752"/>
          <a:stretch/>
        </p:blipFill>
        <p:spPr>
          <a:xfrm flipH="1" rot="10800000">
            <a:off x="8783400" y="105450"/>
            <a:ext cx="254775" cy="395850"/>
          </a:xfrm>
          <a:prstGeom prst="rect">
            <a:avLst/>
          </a:prstGeom>
          <a:noFill/>
          <a:ln>
            <a:noFill/>
          </a:ln>
        </p:spPr>
      </p:pic>
      <p:pic>
        <p:nvPicPr>
          <p:cNvPr id="507" name="Google Shape;507;p49"/>
          <p:cNvPicPr preferRelativeResize="0"/>
          <p:nvPr/>
        </p:nvPicPr>
        <p:blipFill rotWithShape="1">
          <a:blip r:embed="rId5">
            <a:alphaModFix/>
          </a:blip>
          <a:srcRect b="81710" l="42779" r="44094" t="6693"/>
          <a:stretch/>
        </p:blipFill>
        <p:spPr>
          <a:xfrm flipH="1" rot="10800000">
            <a:off x="4393429" y="4354324"/>
            <a:ext cx="574401" cy="507474"/>
          </a:xfrm>
          <a:prstGeom prst="rect">
            <a:avLst/>
          </a:prstGeom>
          <a:noFill/>
          <a:ln>
            <a:noFill/>
          </a:ln>
        </p:spPr>
      </p:pic>
      <p:sp>
        <p:nvSpPr>
          <p:cNvPr id="508" name="Google Shape;508;p49"/>
          <p:cNvSpPr txBox="1"/>
          <p:nvPr/>
        </p:nvSpPr>
        <p:spPr>
          <a:xfrm>
            <a:off x="769050" y="1439325"/>
            <a:ext cx="29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dk1"/>
              </a:highlight>
              <a:latin typeface="Anaheim"/>
              <a:ea typeface="Anaheim"/>
              <a:cs typeface="Anaheim"/>
              <a:sym typeface="Anaheim"/>
            </a:endParaRPr>
          </a:p>
        </p:txBody>
      </p:sp>
      <p:sp>
        <p:nvSpPr>
          <p:cNvPr id="509" name="Google Shape;509;p49"/>
          <p:cNvSpPr txBox="1"/>
          <p:nvPr/>
        </p:nvSpPr>
        <p:spPr>
          <a:xfrm>
            <a:off x="669625" y="800925"/>
            <a:ext cx="3252000" cy="1416000"/>
          </a:xfrm>
          <a:prstGeom prst="rect">
            <a:avLst/>
          </a:prstGeom>
          <a:solidFill>
            <a:schemeClr val="dk1"/>
          </a:solid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Anaheim"/>
              <a:buChar char="●"/>
            </a:pPr>
            <a:r>
              <a:rPr lang="en" sz="1600">
                <a:latin typeface="Anaheim"/>
                <a:ea typeface="Anaheim"/>
                <a:cs typeface="Anaheim"/>
                <a:sym typeface="Anaheim"/>
              </a:rPr>
              <a:t>Applied Convolution on dataset using 26 different filters and selected 10 filters from it.</a:t>
            </a:r>
            <a:endParaRPr sz="1600">
              <a:latin typeface="Anaheim"/>
              <a:ea typeface="Anaheim"/>
              <a:cs typeface="Anaheim"/>
              <a:sym typeface="Anaheim"/>
            </a:endParaRPr>
          </a:p>
          <a:p>
            <a:pPr indent="0" lvl="0" marL="0" rtl="0" algn="l">
              <a:spcBef>
                <a:spcPts val="0"/>
              </a:spcBef>
              <a:spcAft>
                <a:spcPts val="0"/>
              </a:spcAft>
              <a:buNone/>
            </a:pPr>
            <a:r>
              <a:t/>
            </a:r>
            <a:endParaRPr sz="1600">
              <a:latin typeface="Anaheim"/>
              <a:ea typeface="Anaheim"/>
              <a:cs typeface="Anaheim"/>
              <a:sym typeface="Anaheim"/>
            </a:endParaRPr>
          </a:p>
        </p:txBody>
      </p:sp>
      <p:sp>
        <p:nvSpPr>
          <p:cNvPr id="510" name="Google Shape;510;p49"/>
          <p:cNvSpPr/>
          <p:nvPr/>
        </p:nvSpPr>
        <p:spPr>
          <a:xfrm>
            <a:off x="589225" y="1905450"/>
            <a:ext cx="3332400" cy="1840800"/>
          </a:xfrm>
          <a:prstGeom prst="rect">
            <a:avLst/>
          </a:prstGeom>
          <a:solidFill>
            <a:srgbClr val="F3F3F3"/>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chemeClr val="dk1"/>
              </a:highlight>
            </a:endParaRPr>
          </a:p>
        </p:txBody>
      </p:sp>
      <p:sp>
        <p:nvSpPr>
          <p:cNvPr id="511" name="Google Shape;511;p49"/>
          <p:cNvSpPr txBox="1"/>
          <p:nvPr/>
        </p:nvSpPr>
        <p:spPr>
          <a:xfrm>
            <a:off x="692850" y="1988725"/>
            <a:ext cx="3252000" cy="1169700"/>
          </a:xfrm>
          <a:prstGeom prst="rect">
            <a:avLst/>
          </a:prstGeom>
          <a:solidFill>
            <a:schemeClr val="dk1"/>
          </a:solid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Anaheim"/>
              <a:buChar char="●"/>
            </a:pPr>
            <a:r>
              <a:rPr lang="en" sz="1600">
                <a:latin typeface="Anaheim"/>
                <a:ea typeface="Anaheim"/>
                <a:cs typeface="Anaheim"/>
                <a:sym typeface="Anaheim"/>
              </a:rPr>
              <a:t>Total 120 images were used and after convolutional (applying 10 filters) we get 1200 different images.</a:t>
            </a:r>
            <a:endParaRPr sz="1600">
              <a:latin typeface="Anaheim"/>
              <a:ea typeface="Anaheim"/>
              <a:cs typeface="Anaheim"/>
              <a:sym typeface="Anahei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5" name="Shape 515"/>
        <p:cNvGrpSpPr/>
        <p:nvPr/>
      </p:nvGrpSpPr>
      <p:grpSpPr>
        <a:xfrm>
          <a:off x="0" y="0"/>
          <a:ext cx="0" cy="0"/>
          <a:chOff x="0" y="0"/>
          <a:chExt cx="0" cy="0"/>
        </a:xfrm>
      </p:grpSpPr>
      <p:sp>
        <p:nvSpPr>
          <p:cNvPr id="516" name="Google Shape;516;p5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DIFFERENT FILTERS</a:t>
            </a:r>
            <a:endParaRPr/>
          </a:p>
        </p:txBody>
      </p:sp>
      <p:sp>
        <p:nvSpPr>
          <p:cNvPr id="517" name="Google Shape;517;p50"/>
          <p:cNvSpPr txBox="1"/>
          <p:nvPr>
            <p:ph idx="4294967295" type="subTitle"/>
          </p:nvPr>
        </p:nvSpPr>
        <p:spPr>
          <a:xfrm>
            <a:off x="996925" y="2629925"/>
            <a:ext cx="2262600" cy="2811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rPr>
              <a:t>Original</a:t>
            </a:r>
            <a:endParaRPr sz="1200">
              <a:solidFill>
                <a:schemeClr val="lt1"/>
              </a:solidFill>
            </a:endParaRPr>
          </a:p>
        </p:txBody>
      </p:sp>
      <p:sp>
        <p:nvSpPr>
          <p:cNvPr id="518" name="Google Shape;518;p50"/>
          <p:cNvSpPr txBox="1"/>
          <p:nvPr>
            <p:ph idx="4294967295" type="subTitle"/>
          </p:nvPr>
        </p:nvSpPr>
        <p:spPr>
          <a:xfrm>
            <a:off x="3440700" y="2629925"/>
            <a:ext cx="2262600" cy="2811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rPr>
              <a:t>Smoothing</a:t>
            </a:r>
            <a:endParaRPr sz="1200">
              <a:solidFill>
                <a:schemeClr val="lt1"/>
              </a:solidFill>
            </a:endParaRPr>
          </a:p>
        </p:txBody>
      </p:sp>
      <p:sp>
        <p:nvSpPr>
          <p:cNvPr id="519" name="Google Shape;519;p50"/>
          <p:cNvSpPr txBox="1"/>
          <p:nvPr>
            <p:ph idx="4294967295" type="subTitle"/>
          </p:nvPr>
        </p:nvSpPr>
        <p:spPr>
          <a:xfrm>
            <a:off x="5982150" y="2629925"/>
            <a:ext cx="2262600" cy="2811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rPr>
              <a:t>Top Edge</a:t>
            </a:r>
            <a:endParaRPr sz="1200">
              <a:solidFill>
                <a:schemeClr val="lt1"/>
              </a:solidFill>
            </a:endParaRPr>
          </a:p>
        </p:txBody>
      </p:sp>
      <p:sp>
        <p:nvSpPr>
          <p:cNvPr id="520" name="Google Shape;520;p50"/>
          <p:cNvSpPr txBox="1"/>
          <p:nvPr>
            <p:ph idx="4294967295" type="subTitle"/>
          </p:nvPr>
        </p:nvSpPr>
        <p:spPr>
          <a:xfrm>
            <a:off x="996925" y="4393525"/>
            <a:ext cx="2262600" cy="2811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rPr>
              <a:t>Sobel - Top</a:t>
            </a:r>
            <a:endParaRPr sz="1200">
              <a:solidFill>
                <a:schemeClr val="lt1"/>
              </a:solidFill>
            </a:endParaRPr>
          </a:p>
        </p:txBody>
      </p:sp>
      <p:sp>
        <p:nvSpPr>
          <p:cNvPr id="521" name="Google Shape;521;p50"/>
          <p:cNvSpPr txBox="1"/>
          <p:nvPr>
            <p:ph idx="4294967295" type="subTitle"/>
          </p:nvPr>
        </p:nvSpPr>
        <p:spPr>
          <a:xfrm>
            <a:off x="3440700" y="4393525"/>
            <a:ext cx="2262600" cy="2811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rPr>
              <a:t>Slant 1</a:t>
            </a:r>
            <a:endParaRPr sz="1200">
              <a:solidFill>
                <a:schemeClr val="lt1"/>
              </a:solidFill>
            </a:endParaRPr>
          </a:p>
        </p:txBody>
      </p:sp>
      <p:sp>
        <p:nvSpPr>
          <p:cNvPr id="522" name="Google Shape;522;p50"/>
          <p:cNvSpPr txBox="1"/>
          <p:nvPr>
            <p:ph idx="4294967295" type="subTitle"/>
          </p:nvPr>
        </p:nvSpPr>
        <p:spPr>
          <a:xfrm>
            <a:off x="5982150" y="4393525"/>
            <a:ext cx="2262600" cy="2811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rPr>
              <a:t>Prewitt - top</a:t>
            </a:r>
            <a:endParaRPr sz="1200">
              <a:solidFill>
                <a:schemeClr val="lt1"/>
              </a:solidFill>
            </a:endParaRPr>
          </a:p>
        </p:txBody>
      </p:sp>
      <p:sp>
        <p:nvSpPr>
          <p:cNvPr id="523" name="Google Shape;523;p50"/>
          <p:cNvSpPr txBox="1"/>
          <p:nvPr>
            <p:ph idx="4294967295" type="subTitle"/>
          </p:nvPr>
        </p:nvSpPr>
        <p:spPr>
          <a:xfrm>
            <a:off x="1410600" y="925175"/>
            <a:ext cx="6322800" cy="2811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rPr>
              <a:t>Some of the filtered images after applying </a:t>
            </a:r>
            <a:r>
              <a:rPr b="1" lang="en" sz="1200">
                <a:solidFill>
                  <a:schemeClr val="lt1"/>
                </a:solidFill>
              </a:rPr>
              <a:t>convolution</a:t>
            </a:r>
            <a:endParaRPr b="1" sz="1200">
              <a:solidFill>
                <a:schemeClr val="lt1"/>
              </a:solidFill>
            </a:endParaRPr>
          </a:p>
        </p:txBody>
      </p:sp>
      <p:pic>
        <p:nvPicPr>
          <p:cNvPr id="524" name="Google Shape;524;p50"/>
          <p:cNvPicPr preferRelativeResize="0"/>
          <p:nvPr/>
        </p:nvPicPr>
        <p:blipFill>
          <a:blip r:embed="rId3">
            <a:alphaModFix/>
          </a:blip>
          <a:stretch>
            <a:fillRect/>
          </a:stretch>
        </p:blipFill>
        <p:spPr>
          <a:xfrm>
            <a:off x="1697575" y="1317250"/>
            <a:ext cx="861300" cy="1374425"/>
          </a:xfrm>
          <a:prstGeom prst="rect">
            <a:avLst/>
          </a:prstGeom>
          <a:noFill/>
          <a:ln>
            <a:noFill/>
          </a:ln>
        </p:spPr>
      </p:pic>
      <p:pic>
        <p:nvPicPr>
          <p:cNvPr id="525" name="Google Shape;525;p50"/>
          <p:cNvPicPr preferRelativeResize="0"/>
          <p:nvPr/>
        </p:nvPicPr>
        <p:blipFill>
          <a:blip r:embed="rId4">
            <a:alphaModFix/>
          </a:blip>
          <a:stretch>
            <a:fillRect/>
          </a:stretch>
        </p:blipFill>
        <p:spPr>
          <a:xfrm>
            <a:off x="4006475" y="1438949"/>
            <a:ext cx="1131047" cy="1131025"/>
          </a:xfrm>
          <a:prstGeom prst="rect">
            <a:avLst/>
          </a:prstGeom>
          <a:noFill/>
          <a:ln>
            <a:noFill/>
          </a:ln>
        </p:spPr>
      </p:pic>
      <p:pic>
        <p:nvPicPr>
          <p:cNvPr id="526" name="Google Shape;526;p50"/>
          <p:cNvPicPr preferRelativeResize="0"/>
          <p:nvPr/>
        </p:nvPicPr>
        <p:blipFill>
          <a:blip r:embed="rId5">
            <a:alphaModFix/>
          </a:blip>
          <a:stretch>
            <a:fillRect/>
          </a:stretch>
        </p:blipFill>
        <p:spPr>
          <a:xfrm>
            <a:off x="6547925" y="1438938"/>
            <a:ext cx="1131050" cy="1131050"/>
          </a:xfrm>
          <a:prstGeom prst="rect">
            <a:avLst/>
          </a:prstGeom>
          <a:noFill/>
          <a:ln>
            <a:noFill/>
          </a:ln>
        </p:spPr>
      </p:pic>
      <p:pic>
        <p:nvPicPr>
          <p:cNvPr id="527" name="Google Shape;527;p50"/>
          <p:cNvPicPr preferRelativeResize="0"/>
          <p:nvPr/>
        </p:nvPicPr>
        <p:blipFill>
          <a:blip r:embed="rId6">
            <a:alphaModFix/>
          </a:blip>
          <a:stretch>
            <a:fillRect/>
          </a:stretch>
        </p:blipFill>
        <p:spPr>
          <a:xfrm>
            <a:off x="1562700" y="3209725"/>
            <a:ext cx="1131050" cy="1131050"/>
          </a:xfrm>
          <a:prstGeom prst="rect">
            <a:avLst/>
          </a:prstGeom>
          <a:noFill/>
          <a:ln>
            <a:noFill/>
          </a:ln>
        </p:spPr>
      </p:pic>
      <p:pic>
        <p:nvPicPr>
          <p:cNvPr id="528" name="Google Shape;528;p50"/>
          <p:cNvPicPr preferRelativeResize="0"/>
          <p:nvPr/>
        </p:nvPicPr>
        <p:blipFill>
          <a:blip r:embed="rId7">
            <a:alphaModFix/>
          </a:blip>
          <a:stretch>
            <a:fillRect/>
          </a:stretch>
        </p:blipFill>
        <p:spPr>
          <a:xfrm>
            <a:off x="4006475" y="3209725"/>
            <a:ext cx="1131050" cy="1131050"/>
          </a:xfrm>
          <a:prstGeom prst="rect">
            <a:avLst/>
          </a:prstGeom>
          <a:noFill/>
          <a:ln>
            <a:noFill/>
          </a:ln>
        </p:spPr>
      </p:pic>
      <p:pic>
        <p:nvPicPr>
          <p:cNvPr id="529" name="Google Shape;529;p50"/>
          <p:cNvPicPr preferRelativeResize="0"/>
          <p:nvPr/>
        </p:nvPicPr>
        <p:blipFill>
          <a:blip r:embed="rId8">
            <a:alphaModFix/>
          </a:blip>
          <a:stretch>
            <a:fillRect/>
          </a:stretch>
        </p:blipFill>
        <p:spPr>
          <a:xfrm>
            <a:off x="6547925" y="3209738"/>
            <a:ext cx="1131050" cy="113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51"/>
          <p:cNvSpPr/>
          <p:nvPr/>
        </p:nvSpPr>
        <p:spPr>
          <a:xfrm>
            <a:off x="0" y="-28225"/>
            <a:ext cx="9186300" cy="253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 name="Google Shape;535;p51"/>
          <p:cNvPicPr preferRelativeResize="0"/>
          <p:nvPr/>
        </p:nvPicPr>
        <p:blipFill rotWithShape="1">
          <a:blip r:embed="rId4">
            <a:alphaModFix/>
          </a:blip>
          <a:srcRect b="7947" l="8251" r="8310" t="7685"/>
          <a:stretch/>
        </p:blipFill>
        <p:spPr>
          <a:xfrm>
            <a:off x="268425" y="133400"/>
            <a:ext cx="2753450" cy="2889718"/>
          </a:xfrm>
          <a:prstGeom prst="rect">
            <a:avLst/>
          </a:prstGeom>
          <a:noFill/>
          <a:ln>
            <a:noFill/>
          </a:ln>
        </p:spPr>
      </p:pic>
      <p:pic>
        <p:nvPicPr>
          <p:cNvPr id="536" name="Google Shape;536;p51"/>
          <p:cNvPicPr preferRelativeResize="0"/>
          <p:nvPr/>
        </p:nvPicPr>
        <p:blipFill rotWithShape="1">
          <a:blip r:embed="rId5">
            <a:alphaModFix/>
          </a:blip>
          <a:srcRect b="8171" l="8484" r="8500" t="8012"/>
          <a:stretch/>
        </p:blipFill>
        <p:spPr>
          <a:xfrm>
            <a:off x="6104613" y="139100"/>
            <a:ext cx="2753474" cy="2885724"/>
          </a:xfrm>
          <a:prstGeom prst="rect">
            <a:avLst/>
          </a:prstGeom>
          <a:noFill/>
          <a:ln>
            <a:noFill/>
          </a:ln>
        </p:spPr>
      </p:pic>
      <p:cxnSp>
        <p:nvCxnSpPr>
          <p:cNvPr id="537" name="Google Shape;537;p51"/>
          <p:cNvCxnSpPr/>
          <p:nvPr/>
        </p:nvCxnSpPr>
        <p:spPr>
          <a:xfrm>
            <a:off x="1645150" y="3084625"/>
            <a:ext cx="0" cy="545100"/>
          </a:xfrm>
          <a:prstGeom prst="straightConnector1">
            <a:avLst/>
          </a:prstGeom>
          <a:noFill/>
          <a:ln cap="flat" cmpd="sng" w="9525">
            <a:solidFill>
              <a:schemeClr val="lt1"/>
            </a:solidFill>
            <a:prstDash val="solid"/>
            <a:round/>
            <a:headEnd len="med" w="med" type="none"/>
            <a:tailEnd len="med" w="med" type="diamond"/>
          </a:ln>
        </p:spPr>
      </p:cxnSp>
      <p:sp>
        <p:nvSpPr>
          <p:cNvPr id="538" name="Google Shape;538;p51"/>
          <p:cNvSpPr/>
          <p:nvPr/>
        </p:nvSpPr>
        <p:spPr>
          <a:xfrm>
            <a:off x="2201325" y="3457225"/>
            <a:ext cx="4818900" cy="101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51"/>
          <p:cNvCxnSpPr/>
          <p:nvPr/>
        </p:nvCxnSpPr>
        <p:spPr>
          <a:xfrm>
            <a:off x="7481350" y="3084625"/>
            <a:ext cx="0" cy="545100"/>
          </a:xfrm>
          <a:prstGeom prst="straightConnector1">
            <a:avLst/>
          </a:prstGeom>
          <a:noFill/>
          <a:ln cap="flat" cmpd="sng" w="9525">
            <a:solidFill>
              <a:schemeClr val="lt1"/>
            </a:solidFill>
            <a:prstDash val="solid"/>
            <a:round/>
            <a:headEnd len="med" w="med" type="none"/>
            <a:tailEnd len="med" w="med" type="diamond"/>
          </a:ln>
        </p:spPr>
      </p:cxnSp>
      <p:sp>
        <p:nvSpPr>
          <p:cNvPr id="540" name="Google Shape;540;p51"/>
          <p:cNvSpPr/>
          <p:nvPr/>
        </p:nvSpPr>
        <p:spPr>
          <a:xfrm>
            <a:off x="3224400" y="2582325"/>
            <a:ext cx="2753400" cy="81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p51"/>
          <p:cNvPicPr preferRelativeResize="0"/>
          <p:nvPr/>
        </p:nvPicPr>
        <p:blipFill rotWithShape="1">
          <a:blip r:embed="rId6">
            <a:alphaModFix/>
          </a:blip>
          <a:srcRect b="7984" l="8353" r="8278" t="8052"/>
          <a:stretch/>
        </p:blipFill>
        <p:spPr>
          <a:xfrm>
            <a:off x="3186525" y="139088"/>
            <a:ext cx="2753450" cy="2878346"/>
          </a:xfrm>
          <a:prstGeom prst="rect">
            <a:avLst/>
          </a:prstGeom>
          <a:noFill/>
          <a:ln>
            <a:noFill/>
          </a:ln>
        </p:spPr>
      </p:pic>
      <p:cxnSp>
        <p:nvCxnSpPr>
          <p:cNvPr id="542" name="Google Shape;542;p51"/>
          <p:cNvCxnSpPr/>
          <p:nvPr/>
        </p:nvCxnSpPr>
        <p:spPr>
          <a:xfrm>
            <a:off x="4572000" y="3084625"/>
            <a:ext cx="0" cy="545100"/>
          </a:xfrm>
          <a:prstGeom prst="straightConnector1">
            <a:avLst/>
          </a:prstGeom>
          <a:noFill/>
          <a:ln cap="flat" cmpd="sng" w="9525">
            <a:solidFill>
              <a:schemeClr val="lt1"/>
            </a:solidFill>
            <a:prstDash val="solid"/>
            <a:round/>
            <a:headEnd len="med" w="med" type="none"/>
            <a:tailEnd len="med" w="med" type="diamond"/>
          </a:ln>
        </p:spPr>
      </p:cxnSp>
      <p:sp>
        <p:nvSpPr>
          <p:cNvPr id="543" name="Google Shape;543;p51"/>
          <p:cNvSpPr txBox="1"/>
          <p:nvPr/>
        </p:nvSpPr>
        <p:spPr>
          <a:xfrm>
            <a:off x="1144051" y="3691225"/>
            <a:ext cx="1163100" cy="477000"/>
          </a:xfrm>
          <a:prstGeom prst="rect">
            <a:avLst/>
          </a:prstGeom>
          <a:noFill/>
          <a:ln>
            <a:noFill/>
          </a:ln>
        </p:spPr>
        <p:txBody>
          <a:bodyPr anchorCtr="0" anchor="t" bIns="91425" lIns="91425" spcFirstLastPara="1" rIns="215175" wrap="square" tIns="91425">
            <a:spAutoFit/>
          </a:bodyPr>
          <a:lstStyle/>
          <a:p>
            <a:pPr indent="0" lvl="0" marL="0" rtl="0" algn="l">
              <a:spcBef>
                <a:spcPts val="0"/>
              </a:spcBef>
              <a:spcAft>
                <a:spcPts val="0"/>
              </a:spcAft>
              <a:buNone/>
            </a:pPr>
            <a:r>
              <a:rPr lang="en" sz="1900">
                <a:solidFill>
                  <a:schemeClr val="dk2"/>
                </a:solidFill>
                <a:latin typeface="Anton"/>
                <a:ea typeface="Anton"/>
                <a:cs typeface="Anton"/>
                <a:sym typeface="Anton"/>
              </a:rPr>
              <a:t>Min</a:t>
            </a:r>
            <a:r>
              <a:rPr lang="en" sz="1900">
                <a:solidFill>
                  <a:schemeClr val="dk2"/>
                </a:solidFill>
                <a:latin typeface="Anton"/>
                <a:ea typeface="Anton"/>
                <a:cs typeface="Anton"/>
                <a:sym typeface="Anton"/>
              </a:rPr>
              <a:t>pool</a:t>
            </a:r>
            <a:endParaRPr sz="1900">
              <a:solidFill>
                <a:schemeClr val="dk2"/>
              </a:solidFill>
              <a:latin typeface="Anton"/>
              <a:ea typeface="Anton"/>
              <a:cs typeface="Anton"/>
              <a:sym typeface="Anton"/>
            </a:endParaRPr>
          </a:p>
        </p:txBody>
      </p:sp>
      <p:sp>
        <p:nvSpPr>
          <p:cNvPr id="544" name="Google Shape;544;p51"/>
          <p:cNvSpPr txBox="1"/>
          <p:nvPr/>
        </p:nvSpPr>
        <p:spPr>
          <a:xfrm>
            <a:off x="3903301" y="3696925"/>
            <a:ext cx="133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Averagepool</a:t>
            </a:r>
            <a:endParaRPr sz="1800">
              <a:solidFill>
                <a:schemeClr val="dk2"/>
              </a:solidFill>
              <a:latin typeface="Anton"/>
              <a:ea typeface="Anton"/>
              <a:cs typeface="Anton"/>
              <a:sym typeface="Anton"/>
            </a:endParaRPr>
          </a:p>
        </p:txBody>
      </p:sp>
      <p:sp>
        <p:nvSpPr>
          <p:cNvPr id="545" name="Google Shape;545;p51"/>
          <p:cNvSpPr txBox="1"/>
          <p:nvPr/>
        </p:nvSpPr>
        <p:spPr>
          <a:xfrm>
            <a:off x="7082607" y="3691225"/>
            <a:ext cx="139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Max</a:t>
            </a:r>
            <a:r>
              <a:rPr lang="en" sz="1800">
                <a:solidFill>
                  <a:schemeClr val="dk2"/>
                </a:solidFill>
                <a:latin typeface="Anton"/>
                <a:ea typeface="Anton"/>
                <a:cs typeface="Anton"/>
                <a:sym typeface="Anton"/>
              </a:rPr>
              <a:t>pool</a:t>
            </a:r>
            <a:endParaRPr sz="1800">
              <a:solidFill>
                <a:schemeClr val="dk2"/>
              </a:solidFill>
              <a:latin typeface="Anton"/>
              <a:ea typeface="Anton"/>
              <a:cs typeface="Anton"/>
              <a:sym typeface="Anton"/>
            </a:endParaRPr>
          </a:p>
        </p:txBody>
      </p:sp>
      <p:sp>
        <p:nvSpPr>
          <p:cNvPr id="546" name="Google Shape;546;p51"/>
          <p:cNvSpPr txBox="1"/>
          <p:nvPr/>
        </p:nvSpPr>
        <p:spPr>
          <a:xfrm>
            <a:off x="2839950" y="4536725"/>
            <a:ext cx="3464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Anton"/>
                <a:ea typeface="Anton"/>
                <a:cs typeface="Anton"/>
                <a:sym typeface="Anton"/>
              </a:rPr>
              <a:t>DIFFERENT</a:t>
            </a:r>
            <a:r>
              <a:rPr lang="en" sz="2400">
                <a:latin typeface="Anton"/>
                <a:ea typeface="Anton"/>
                <a:cs typeface="Anton"/>
                <a:sym typeface="Anton"/>
              </a:rPr>
              <a:t> </a:t>
            </a:r>
            <a:r>
              <a:rPr lang="en" sz="2400">
                <a:solidFill>
                  <a:schemeClr val="dk2"/>
                </a:solidFill>
                <a:latin typeface="Anton"/>
                <a:ea typeface="Anton"/>
                <a:cs typeface="Anton"/>
                <a:sym typeface="Anton"/>
              </a:rPr>
              <a:t>POOL</a:t>
            </a:r>
            <a:r>
              <a:rPr lang="en" sz="2400">
                <a:solidFill>
                  <a:schemeClr val="dk2"/>
                </a:solidFill>
                <a:latin typeface="Anton"/>
                <a:ea typeface="Anton"/>
                <a:cs typeface="Anton"/>
                <a:sym typeface="Anton"/>
              </a:rPr>
              <a:t>ING METHODS</a:t>
            </a:r>
            <a:endParaRPr sz="2400">
              <a:solidFill>
                <a:schemeClr val="dk2"/>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 name="Shape 550"/>
        <p:cNvGrpSpPr/>
        <p:nvPr/>
      </p:nvGrpSpPr>
      <p:grpSpPr>
        <a:xfrm>
          <a:off x="0" y="0"/>
          <a:ext cx="0" cy="0"/>
          <a:chOff x="0" y="0"/>
          <a:chExt cx="0" cy="0"/>
        </a:xfrm>
      </p:grpSpPr>
      <p:sp>
        <p:nvSpPr>
          <p:cNvPr id="551" name="Google Shape;551;p52"/>
          <p:cNvSpPr txBox="1"/>
          <p:nvPr/>
        </p:nvSpPr>
        <p:spPr>
          <a:xfrm>
            <a:off x="701375" y="456950"/>
            <a:ext cx="637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highlight>
                  <a:schemeClr val="dk1"/>
                </a:highlight>
                <a:latin typeface="Anton"/>
                <a:ea typeface="Anton"/>
                <a:cs typeface="Anton"/>
                <a:sym typeface="Anton"/>
              </a:rPr>
              <a:t>Flatten Layer</a:t>
            </a:r>
            <a:endParaRPr sz="2200">
              <a:solidFill>
                <a:srgbClr val="0F4C81"/>
              </a:solidFill>
              <a:highlight>
                <a:srgbClr val="F3F3F3"/>
              </a:highlight>
              <a:latin typeface="Anton"/>
              <a:ea typeface="Anton"/>
              <a:cs typeface="Anton"/>
              <a:sym typeface="Anton"/>
            </a:endParaRPr>
          </a:p>
        </p:txBody>
      </p:sp>
      <p:sp>
        <p:nvSpPr>
          <p:cNvPr id="552" name="Google Shape;552;p52"/>
          <p:cNvSpPr txBox="1"/>
          <p:nvPr/>
        </p:nvSpPr>
        <p:spPr>
          <a:xfrm>
            <a:off x="5749250" y="3087250"/>
            <a:ext cx="2857800" cy="923400"/>
          </a:xfrm>
          <a:prstGeom prst="rect">
            <a:avLst/>
          </a:prstGeom>
          <a:solidFill>
            <a:srgbClr val="0F4C8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3F3F3"/>
                </a:solidFill>
                <a:highlight>
                  <a:srgbClr val="0F4C81"/>
                </a:highlight>
                <a:latin typeface="Anaheim"/>
                <a:ea typeface="Anaheim"/>
                <a:cs typeface="Anaheim"/>
                <a:sym typeface="Anaheim"/>
              </a:rPr>
              <a:t>The neurons of the layer are connected to every neuron of its preceding layer.                      </a:t>
            </a:r>
            <a:endParaRPr sz="1600">
              <a:solidFill>
                <a:srgbClr val="F3F3F3"/>
              </a:solidFill>
              <a:highlight>
                <a:srgbClr val="0F4C81"/>
              </a:highlight>
              <a:latin typeface="Anaheim"/>
              <a:ea typeface="Anaheim"/>
              <a:cs typeface="Anaheim"/>
              <a:sym typeface="Anaheim"/>
            </a:endParaRPr>
          </a:p>
        </p:txBody>
      </p:sp>
      <p:sp>
        <p:nvSpPr>
          <p:cNvPr id="553" name="Google Shape;553;p52"/>
          <p:cNvSpPr txBox="1"/>
          <p:nvPr/>
        </p:nvSpPr>
        <p:spPr>
          <a:xfrm>
            <a:off x="6950550" y="4144850"/>
            <a:ext cx="244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3F3F3"/>
                </a:solidFill>
                <a:highlight>
                  <a:srgbClr val="0F4C81"/>
                </a:highlight>
                <a:latin typeface="Anton"/>
                <a:ea typeface="Anton"/>
                <a:cs typeface="Anton"/>
                <a:sym typeface="Anton"/>
              </a:rPr>
              <a:t>Dense Layer</a:t>
            </a:r>
            <a:endParaRPr sz="2200">
              <a:solidFill>
                <a:srgbClr val="F3F3F3"/>
              </a:solidFill>
              <a:highlight>
                <a:srgbClr val="0F4C81"/>
              </a:highlight>
              <a:latin typeface="Anton"/>
              <a:ea typeface="Anton"/>
              <a:cs typeface="Anton"/>
              <a:sym typeface="Anton"/>
            </a:endParaRPr>
          </a:p>
        </p:txBody>
      </p:sp>
      <p:sp>
        <p:nvSpPr>
          <p:cNvPr id="554" name="Google Shape;554;p52"/>
          <p:cNvSpPr txBox="1"/>
          <p:nvPr/>
        </p:nvSpPr>
        <p:spPr>
          <a:xfrm>
            <a:off x="701375" y="1107200"/>
            <a:ext cx="3293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82829"/>
                </a:solidFill>
                <a:highlight>
                  <a:schemeClr val="dk1"/>
                </a:highlight>
                <a:latin typeface="Anaheim"/>
                <a:ea typeface="Anaheim"/>
                <a:cs typeface="Anaheim"/>
                <a:sym typeface="Anaheim"/>
              </a:rPr>
              <a:t>Flatten all its structures to create a single long feature vector to be used  for  classification.</a:t>
            </a:r>
            <a:endParaRPr sz="1600">
              <a:highlight>
                <a:schemeClr val="dk1"/>
              </a:highlight>
              <a:latin typeface="Anaheim"/>
              <a:ea typeface="Anaheim"/>
              <a:cs typeface="Anaheim"/>
              <a:sym typeface="Anaheim"/>
            </a:endParaRPr>
          </a:p>
        </p:txBody>
      </p:sp>
      <p:pic>
        <p:nvPicPr>
          <p:cNvPr id="555" name="Google Shape;555;p52"/>
          <p:cNvPicPr preferRelativeResize="0"/>
          <p:nvPr/>
        </p:nvPicPr>
        <p:blipFill>
          <a:blip r:embed="rId4">
            <a:alphaModFix/>
          </a:blip>
          <a:stretch>
            <a:fillRect/>
          </a:stretch>
        </p:blipFill>
        <p:spPr>
          <a:xfrm>
            <a:off x="5380675" y="456950"/>
            <a:ext cx="3293825" cy="2400926"/>
          </a:xfrm>
          <a:prstGeom prst="rect">
            <a:avLst/>
          </a:prstGeom>
          <a:noFill/>
          <a:ln>
            <a:noFill/>
          </a:ln>
        </p:spPr>
      </p:pic>
      <p:pic>
        <p:nvPicPr>
          <p:cNvPr id="556" name="Google Shape;556;p52"/>
          <p:cNvPicPr preferRelativeResize="0"/>
          <p:nvPr/>
        </p:nvPicPr>
        <p:blipFill>
          <a:blip r:embed="rId5">
            <a:alphaModFix/>
          </a:blip>
          <a:stretch>
            <a:fillRect/>
          </a:stretch>
        </p:blipFill>
        <p:spPr>
          <a:xfrm>
            <a:off x="133300" y="2759048"/>
            <a:ext cx="3861775" cy="1909002"/>
          </a:xfrm>
          <a:prstGeom prst="rect">
            <a:avLst/>
          </a:prstGeom>
          <a:noFill/>
          <a:ln>
            <a:noFill/>
          </a:ln>
        </p:spPr>
      </p:pic>
      <p:pic>
        <p:nvPicPr>
          <p:cNvPr id="557" name="Google Shape;557;p52"/>
          <p:cNvPicPr preferRelativeResize="0"/>
          <p:nvPr/>
        </p:nvPicPr>
        <p:blipFill rotWithShape="1">
          <a:blip r:embed="rId6">
            <a:alphaModFix/>
          </a:blip>
          <a:srcRect b="81710" l="42779" r="44094" t="6693"/>
          <a:stretch/>
        </p:blipFill>
        <p:spPr>
          <a:xfrm flipH="1" rot="10800000">
            <a:off x="888013" y="2255150"/>
            <a:ext cx="574401" cy="507474"/>
          </a:xfrm>
          <a:prstGeom prst="rect">
            <a:avLst/>
          </a:prstGeom>
          <a:noFill/>
          <a:ln>
            <a:noFill/>
          </a:ln>
        </p:spPr>
      </p:pic>
      <p:pic>
        <p:nvPicPr>
          <p:cNvPr id="558" name="Google Shape;558;p52"/>
          <p:cNvPicPr preferRelativeResize="0"/>
          <p:nvPr/>
        </p:nvPicPr>
        <p:blipFill rotWithShape="1">
          <a:blip r:embed="rId6">
            <a:alphaModFix/>
          </a:blip>
          <a:srcRect b="81710" l="46576" r="44095" t="6693"/>
          <a:stretch/>
        </p:blipFill>
        <p:spPr>
          <a:xfrm flipH="1" rot="10800000">
            <a:off x="3980554" y="3887726"/>
            <a:ext cx="408225" cy="507474"/>
          </a:xfrm>
          <a:prstGeom prst="rect">
            <a:avLst/>
          </a:prstGeom>
          <a:noFill/>
          <a:ln>
            <a:noFill/>
          </a:ln>
        </p:spPr>
      </p:pic>
      <p:pic>
        <p:nvPicPr>
          <p:cNvPr id="559" name="Google Shape;559;p52"/>
          <p:cNvPicPr preferRelativeResize="0"/>
          <p:nvPr/>
        </p:nvPicPr>
        <p:blipFill rotWithShape="1">
          <a:blip r:embed="rId6">
            <a:alphaModFix/>
          </a:blip>
          <a:srcRect b="81493" l="50634" r="43731" t="9752"/>
          <a:stretch/>
        </p:blipFill>
        <p:spPr>
          <a:xfrm flipH="1" rot="10800000">
            <a:off x="2848888" y="2366762"/>
            <a:ext cx="254775" cy="39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53"/>
          <p:cNvSpPr txBox="1"/>
          <p:nvPr/>
        </p:nvSpPr>
        <p:spPr>
          <a:xfrm>
            <a:off x="2869811" y="431800"/>
            <a:ext cx="343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highlight>
                  <a:schemeClr val="dk1"/>
                </a:highlight>
                <a:latin typeface="Anton"/>
                <a:ea typeface="Anton"/>
                <a:cs typeface="Anton"/>
                <a:sym typeface="Anton"/>
              </a:rPr>
              <a:t>PROCESSES IN </a:t>
            </a:r>
            <a:r>
              <a:rPr lang="en" sz="2400">
                <a:solidFill>
                  <a:schemeClr val="dk2"/>
                </a:solidFill>
                <a:highlight>
                  <a:schemeClr val="dk1"/>
                </a:highlight>
                <a:latin typeface="Anton"/>
                <a:ea typeface="Anton"/>
                <a:cs typeface="Anton"/>
                <a:sym typeface="Anton"/>
              </a:rPr>
              <a:t>ONE ITERATION</a:t>
            </a:r>
            <a:endParaRPr sz="2400">
              <a:solidFill>
                <a:schemeClr val="dk2"/>
              </a:solidFill>
              <a:highlight>
                <a:schemeClr val="dk1"/>
              </a:highlight>
              <a:latin typeface="Anton"/>
              <a:ea typeface="Anton"/>
              <a:cs typeface="Anton"/>
              <a:sym typeface="Anton"/>
            </a:endParaRPr>
          </a:p>
        </p:txBody>
      </p:sp>
      <p:sp>
        <p:nvSpPr>
          <p:cNvPr id="565" name="Google Shape;565;p53"/>
          <p:cNvSpPr/>
          <p:nvPr/>
        </p:nvSpPr>
        <p:spPr>
          <a:xfrm>
            <a:off x="1121825" y="1495775"/>
            <a:ext cx="1748100" cy="41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3"/>
          <p:cNvSpPr txBox="1"/>
          <p:nvPr/>
        </p:nvSpPr>
        <p:spPr>
          <a:xfrm>
            <a:off x="1276300" y="1503875"/>
            <a:ext cx="13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Anaheim"/>
                <a:ea typeface="Anaheim"/>
                <a:cs typeface="Anaheim"/>
                <a:sym typeface="Anaheim"/>
              </a:rPr>
              <a:t>Input of images</a:t>
            </a:r>
            <a:endParaRPr>
              <a:solidFill>
                <a:schemeClr val="lt1"/>
              </a:solidFill>
              <a:latin typeface="Anaheim"/>
              <a:ea typeface="Anaheim"/>
              <a:cs typeface="Anaheim"/>
              <a:sym typeface="Anaheim"/>
            </a:endParaRPr>
          </a:p>
        </p:txBody>
      </p:sp>
      <p:sp>
        <p:nvSpPr>
          <p:cNvPr id="567" name="Google Shape;567;p53"/>
          <p:cNvSpPr/>
          <p:nvPr/>
        </p:nvSpPr>
        <p:spPr>
          <a:xfrm>
            <a:off x="3556000" y="1495775"/>
            <a:ext cx="2013300" cy="41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3"/>
          <p:cNvSpPr/>
          <p:nvPr/>
        </p:nvSpPr>
        <p:spPr>
          <a:xfrm>
            <a:off x="6302400" y="1495775"/>
            <a:ext cx="1748100" cy="41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3"/>
          <p:cNvSpPr/>
          <p:nvPr/>
        </p:nvSpPr>
        <p:spPr>
          <a:xfrm>
            <a:off x="1049850" y="3872100"/>
            <a:ext cx="1819800" cy="41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3"/>
          <p:cNvSpPr/>
          <p:nvPr/>
        </p:nvSpPr>
        <p:spPr>
          <a:xfrm>
            <a:off x="3712050" y="3872100"/>
            <a:ext cx="1748100" cy="41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3"/>
          <p:cNvSpPr/>
          <p:nvPr/>
        </p:nvSpPr>
        <p:spPr>
          <a:xfrm>
            <a:off x="6335875" y="3872100"/>
            <a:ext cx="1748100" cy="41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3"/>
          <p:cNvSpPr txBox="1"/>
          <p:nvPr/>
        </p:nvSpPr>
        <p:spPr>
          <a:xfrm>
            <a:off x="3712115" y="1503875"/>
            <a:ext cx="1748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highlight>
                  <a:schemeClr val="dk1"/>
                </a:highlight>
                <a:latin typeface="Anaheim"/>
                <a:ea typeface="Anaheim"/>
                <a:cs typeface="Anaheim"/>
                <a:sym typeface="Anaheim"/>
              </a:rPr>
              <a:t>Forward Propagation</a:t>
            </a:r>
            <a:endParaRPr>
              <a:solidFill>
                <a:schemeClr val="lt1"/>
              </a:solidFill>
              <a:latin typeface="Anaheim"/>
              <a:ea typeface="Anaheim"/>
              <a:cs typeface="Anaheim"/>
              <a:sym typeface="Anaheim"/>
            </a:endParaRPr>
          </a:p>
        </p:txBody>
      </p:sp>
      <p:sp>
        <p:nvSpPr>
          <p:cNvPr id="573" name="Google Shape;573;p53"/>
          <p:cNvSpPr txBox="1"/>
          <p:nvPr/>
        </p:nvSpPr>
        <p:spPr>
          <a:xfrm>
            <a:off x="6405675" y="1503875"/>
            <a:ext cx="16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Anaheim"/>
                <a:ea typeface="Anaheim"/>
                <a:cs typeface="Anaheim"/>
                <a:sym typeface="Anaheim"/>
              </a:rPr>
              <a:t>Activation Function</a:t>
            </a:r>
            <a:endParaRPr>
              <a:solidFill>
                <a:schemeClr val="lt1"/>
              </a:solidFill>
              <a:latin typeface="Anaheim"/>
              <a:ea typeface="Anaheim"/>
              <a:cs typeface="Anaheim"/>
              <a:sym typeface="Anaheim"/>
            </a:endParaRPr>
          </a:p>
        </p:txBody>
      </p:sp>
      <p:sp>
        <p:nvSpPr>
          <p:cNvPr id="574" name="Google Shape;574;p53"/>
          <p:cNvSpPr txBox="1"/>
          <p:nvPr/>
        </p:nvSpPr>
        <p:spPr>
          <a:xfrm>
            <a:off x="1387450" y="3880200"/>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Anaheim"/>
                <a:ea typeface="Anaheim"/>
                <a:cs typeface="Anaheim"/>
                <a:sym typeface="Anaheim"/>
              </a:rPr>
              <a:t>Output layer</a:t>
            </a:r>
            <a:endParaRPr>
              <a:solidFill>
                <a:schemeClr val="lt1"/>
              </a:solidFill>
              <a:latin typeface="Anaheim"/>
              <a:ea typeface="Anaheim"/>
              <a:cs typeface="Anaheim"/>
              <a:sym typeface="Anaheim"/>
            </a:endParaRPr>
          </a:p>
        </p:txBody>
      </p:sp>
      <p:sp>
        <p:nvSpPr>
          <p:cNvPr id="575" name="Google Shape;575;p53"/>
          <p:cNvSpPr txBox="1"/>
          <p:nvPr/>
        </p:nvSpPr>
        <p:spPr>
          <a:xfrm>
            <a:off x="3731725" y="3880200"/>
            <a:ext cx="18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Anaheim"/>
                <a:ea typeface="Anaheim"/>
                <a:cs typeface="Anaheim"/>
                <a:sym typeface="Anaheim"/>
              </a:rPr>
              <a:t>Backward P</a:t>
            </a:r>
            <a:r>
              <a:rPr lang="en">
                <a:solidFill>
                  <a:schemeClr val="lt1"/>
                </a:solidFill>
                <a:highlight>
                  <a:schemeClr val="dk1"/>
                </a:highlight>
                <a:latin typeface="Anaheim"/>
                <a:ea typeface="Anaheim"/>
                <a:cs typeface="Anaheim"/>
                <a:sym typeface="Anaheim"/>
              </a:rPr>
              <a:t>ropagation</a:t>
            </a:r>
            <a:endParaRPr>
              <a:solidFill>
                <a:schemeClr val="lt1"/>
              </a:solidFill>
              <a:latin typeface="Anaheim"/>
              <a:ea typeface="Anaheim"/>
              <a:cs typeface="Anaheim"/>
              <a:sym typeface="Anaheim"/>
            </a:endParaRPr>
          </a:p>
        </p:txBody>
      </p:sp>
      <p:sp>
        <p:nvSpPr>
          <p:cNvPr id="576" name="Google Shape;576;p53"/>
          <p:cNvSpPr txBox="1"/>
          <p:nvPr/>
        </p:nvSpPr>
        <p:spPr>
          <a:xfrm>
            <a:off x="6478028" y="3772500"/>
            <a:ext cx="161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Anaheim"/>
                <a:ea typeface="Anaheim"/>
                <a:cs typeface="Anaheim"/>
                <a:sym typeface="Anaheim"/>
              </a:rPr>
              <a:t>Output (Input for next iteration)</a:t>
            </a:r>
            <a:endParaRPr>
              <a:solidFill>
                <a:schemeClr val="lt1"/>
              </a:solidFill>
              <a:latin typeface="Anaheim"/>
              <a:ea typeface="Anaheim"/>
              <a:cs typeface="Anaheim"/>
              <a:sym typeface="Anaheim"/>
            </a:endParaRPr>
          </a:p>
        </p:txBody>
      </p:sp>
      <p:pic>
        <p:nvPicPr>
          <p:cNvPr id="577" name="Google Shape;577;p53"/>
          <p:cNvPicPr preferRelativeResize="0"/>
          <p:nvPr/>
        </p:nvPicPr>
        <p:blipFill rotWithShape="1">
          <a:blip r:embed="rId4">
            <a:alphaModFix/>
          </a:blip>
          <a:srcRect b="81710" l="42779" r="44094" t="6693"/>
          <a:stretch/>
        </p:blipFill>
        <p:spPr>
          <a:xfrm flipH="1" rot="10800000">
            <a:off x="547413" y="2072326"/>
            <a:ext cx="574401" cy="507474"/>
          </a:xfrm>
          <a:prstGeom prst="rect">
            <a:avLst/>
          </a:prstGeom>
          <a:noFill/>
          <a:ln>
            <a:noFill/>
          </a:ln>
        </p:spPr>
      </p:pic>
      <p:pic>
        <p:nvPicPr>
          <p:cNvPr id="578" name="Google Shape;578;p53"/>
          <p:cNvPicPr preferRelativeResize="0"/>
          <p:nvPr/>
        </p:nvPicPr>
        <p:blipFill rotWithShape="1">
          <a:blip r:embed="rId4">
            <a:alphaModFix/>
          </a:blip>
          <a:srcRect b="81493" l="50634" r="43731" t="9752"/>
          <a:stretch/>
        </p:blipFill>
        <p:spPr>
          <a:xfrm flipH="1" rot="10800000">
            <a:off x="2969663" y="2373825"/>
            <a:ext cx="254775" cy="395850"/>
          </a:xfrm>
          <a:prstGeom prst="rect">
            <a:avLst/>
          </a:prstGeom>
          <a:noFill/>
          <a:ln>
            <a:noFill/>
          </a:ln>
        </p:spPr>
      </p:pic>
      <p:pic>
        <p:nvPicPr>
          <p:cNvPr id="579" name="Google Shape;579;p53"/>
          <p:cNvPicPr preferRelativeResize="0"/>
          <p:nvPr/>
        </p:nvPicPr>
        <p:blipFill rotWithShape="1">
          <a:blip r:embed="rId4">
            <a:alphaModFix/>
          </a:blip>
          <a:srcRect b="81493" l="50634" r="43731" t="9752"/>
          <a:stretch/>
        </p:blipFill>
        <p:spPr>
          <a:xfrm flipH="1" rot="10800000">
            <a:off x="7891613" y="825825"/>
            <a:ext cx="254775" cy="395850"/>
          </a:xfrm>
          <a:prstGeom prst="rect">
            <a:avLst/>
          </a:prstGeom>
          <a:noFill/>
          <a:ln>
            <a:noFill/>
          </a:ln>
        </p:spPr>
      </p:pic>
      <p:pic>
        <p:nvPicPr>
          <p:cNvPr id="580" name="Google Shape;580;p53"/>
          <p:cNvPicPr preferRelativeResize="0"/>
          <p:nvPr/>
        </p:nvPicPr>
        <p:blipFill rotWithShape="1">
          <a:blip r:embed="rId4">
            <a:alphaModFix/>
          </a:blip>
          <a:srcRect b="81710" l="46576" r="44095" t="6693"/>
          <a:stretch/>
        </p:blipFill>
        <p:spPr>
          <a:xfrm flipH="1" rot="10800000">
            <a:off x="3651222" y="4388101"/>
            <a:ext cx="408225" cy="507474"/>
          </a:xfrm>
          <a:prstGeom prst="rect">
            <a:avLst/>
          </a:prstGeom>
          <a:noFill/>
          <a:ln>
            <a:noFill/>
          </a:ln>
        </p:spPr>
      </p:pic>
      <p:cxnSp>
        <p:nvCxnSpPr>
          <p:cNvPr id="581" name="Google Shape;581;p53"/>
          <p:cNvCxnSpPr/>
          <p:nvPr/>
        </p:nvCxnSpPr>
        <p:spPr>
          <a:xfrm>
            <a:off x="7463125" y="3462625"/>
            <a:ext cx="732900" cy="0"/>
          </a:xfrm>
          <a:prstGeom prst="straightConnector1">
            <a:avLst/>
          </a:prstGeom>
          <a:noFill/>
          <a:ln cap="flat" cmpd="sng" w="9525">
            <a:solidFill>
              <a:schemeClr val="lt1"/>
            </a:solidFill>
            <a:prstDash val="solid"/>
            <a:round/>
            <a:headEnd len="med" w="med" type="none"/>
            <a:tailEnd len="med" w="med" type="none"/>
          </a:ln>
        </p:spPr>
      </p:cxnSp>
      <p:cxnSp>
        <p:nvCxnSpPr>
          <p:cNvPr id="582" name="Google Shape;582;p53"/>
          <p:cNvCxnSpPr/>
          <p:nvPr/>
        </p:nvCxnSpPr>
        <p:spPr>
          <a:xfrm rot="10800000">
            <a:off x="8189250" y="1402987"/>
            <a:ext cx="0" cy="2057400"/>
          </a:xfrm>
          <a:prstGeom prst="straightConnector1">
            <a:avLst/>
          </a:prstGeom>
          <a:noFill/>
          <a:ln cap="flat" cmpd="sng" w="9525">
            <a:solidFill>
              <a:schemeClr val="lt1"/>
            </a:solidFill>
            <a:prstDash val="solid"/>
            <a:round/>
            <a:headEnd len="med" w="med" type="none"/>
            <a:tailEnd len="med" w="med" type="none"/>
          </a:ln>
        </p:spPr>
      </p:cxnSp>
      <p:cxnSp>
        <p:nvCxnSpPr>
          <p:cNvPr id="583" name="Google Shape;583;p53"/>
          <p:cNvCxnSpPr/>
          <p:nvPr/>
        </p:nvCxnSpPr>
        <p:spPr>
          <a:xfrm rot="10800000">
            <a:off x="1250550" y="1400762"/>
            <a:ext cx="6938700" cy="0"/>
          </a:xfrm>
          <a:prstGeom prst="straightConnector1">
            <a:avLst/>
          </a:prstGeom>
          <a:noFill/>
          <a:ln cap="flat" cmpd="sng" w="9525">
            <a:solidFill>
              <a:schemeClr val="lt1"/>
            </a:solidFill>
            <a:prstDash val="solid"/>
            <a:round/>
            <a:headEnd len="med" w="med" type="none"/>
            <a:tailEnd len="med" w="med" type="none"/>
          </a:ln>
        </p:spPr>
      </p:cxnSp>
      <p:cxnSp>
        <p:nvCxnSpPr>
          <p:cNvPr id="584" name="Google Shape;584;p53"/>
          <p:cNvCxnSpPr/>
          <p:nvPr/>
        </p:nvCxnSpPr>
        <p:spPr>
          <a:xfrm rot="10800000">
            <a:off x="1250550" y="1403200"/>
            <a:ext cx="0" cy="936600"/>
          </a:xfrm>
          <a:prstGeom prst="straightConnector1">
            <a:avLst/>
          </a:prstGeom>
          <a:noFill/>
          <a:ln cap="flat" cmpd="sng" w="9525">
            <a:solidFill>
              <a:schemeClr val="lt1"/>
            </a:solidFill>
            <a:prstDash val="solid"/>
            <a:round/>
            <a:headEnd len="med" w="med" type="none"/>
            <a:tailEnd len="med" w="med" type="none"/>
          </a:ln>
        </p:spPr>
      </p:cxnSp>
      <p:cxnSp>
        <p:nvCxnSpPr>
          <p:cNvPr id="585" name="Google Shape;585;p53"/>
          <p:cNvCxnSpPr/>
          <p:nvPr/>
        </p:nvCxnSpPr>
        <p:spPr>
          <a:xfrm>
            <a:off x="1257300" y="2333075"/>
            <a:ext cx="430200" cy="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